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6000" cx="6858000"/>
  <p:notesSz cx="6797675" cy="9928225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hGKPe/Roe7or7zQ7H16206WEoU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9963" y="1241425"/>
            <a:ext cx="23177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39963" y="1241425"/>
            <a:ext cx="23177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60249" y="2494053"/>
            <a:ext cx="653750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1517474" y="3851277"/>
            <a:ext cx="8452202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625776" y="2365377"/>
            <a:ext cx="8452202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4290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48615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title="20251007_1444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75" y="231400"/>
            <a:ext cx="6129352" cy="15311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360000" y="2252932"/>
            <a:ext cx="6138000" cy="379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b="1" lang="pl-PL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FORMY PRACY Z POSZCZEGÓLNYMI KLASAMI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60000" y="2691724"/>
            <a:ext cx="6138000" cy="44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60000" y="7030453"/>
            <a:ext cx="6138000" cy="353743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Mamo, Tato porozmawiajcie ze mną o: 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60008" y="7430268"/>
            <a:ext cx="6138000" cy="62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1083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pl-PL"/>
              <a:t>Co to empatia i dlaczego jest ważna?</a:t>
            </a:r>
            <a:endParaRPr/>
          </a:p>
          <a:p>
            <a:pPr indent="-31083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Czy można być empatycznym wobec siebie? Jeżeli tak, to w jaki sposób?</a:t>
            </a:r>
            <a:endParaRPr/>
          </a:p>
          <a:p>
            <a:pPr indent="-31083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l-PL"/>
              <a:t>Jak </a:t>
            </a:r>
            <a:r>
              <a:rPr lang="pl-PL"/>
              <a:t>radzić</a:t>
            </a:r>
            <a:r>
              <a:rPr lang="pl-PL"/>
              <a:t> sobie z </a:t>
            </a:r>
            <a:r>
              <a:rPr lang="pl-PL"/>
              <a:t>bullyingiem</a:t>
            </a:r>
            <a:r>
              <a:rPr lang="pl-PL"/>
              <a:t>? (klasa 2,3)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359865" y="8100361"/>
            <a:ext cx="6138300" cy="34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 PRZED NAMI…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59861" y="8490897"/>
            <a:ext cx="6138300" cy="74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-"/>
            </a:pPr>
            <a:r>
              <a:rPr lang="pl-PL" sz="1300">
                <a:solidFill>
                  <a:schemeClr val="dk1"/>
                </a:solidFill>
              </a:rPr>
              <a:t>Świąteczne</a:t>
            </a:r>
            <a:r>
              <a:rPr lang="pl-PL" sz="1300">
                <a:solidFill>
                  <a:schemeClr val="dk1"/>
                </a:solidFill>
              </a:rPr>
              <a:t> i zimowe aktywności integracyjne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pl-PL" sz="1300">
                <a:solidFill>
                  <a:schemeClr val="dk1"/>
                </a:solidFill>
              </a:rPr>
              <a:t>Zabawy i warsztaty psychologiczne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pl-PL" sz="1300">
                <a:solidFill>
                  <a:schemeClr val="dk1"/>
                </a:solidFill>
              </a:rPr>
              <a:t>Mnóstwo ciekawych opowieści i wspólnych aktywności 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40400" y="1762541"/>
            <a:ext cx="612934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EDUKACJA PSYCHOLOGICZNA|MIESIĄC: </a:t>
            </a:r>
            <a:r>
              <a:rPr b="1" lang="pl-PL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październik</a:t>
            </a:r>
            <a:r>
              <a:rPr b="1" i="0" lang="pl-PL" sz="1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PSYCHOLOŻKA: Zofia Piersa-Poddębniak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60141" y="3235082"/>
            <a:ext cx="6138000" cy="439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NAJWAŻNIEJSZE ZAGADNIENIA W RAMACH EDUKACJI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60000" y="4208975"/>
            <a:ext cx="3116700" cy="12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pl-PL" sz="900">
                <a:solidFill>
                  <a:schemeClr val="dk1"/>
                </a:solidFill>
              </a:rPr>
              <a:t>Dzień Empatii- warsztaty oraz aktywności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pl-PL" sz="900">
                <a:solidFill>
                  <a:schemeClr val="dk1"/>
                </a:solidFill>
              </a:rPr>
              <a:t>związane z kształtowaniem umiejętności empatii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pl-PL" sz="900">
                <a:solidFill>
                  <a:schemeClr val="dk1"/>
                </a:solidFill>
              </a:rPr>
              <a:t>“Puc, który </a:t>
            </a:r>
            <a:r>
              <a:rPr lang="pl-PL" sz="900">
                <a:solidFill>
                  <a:schemeClr val="dk1"/>
                </a:solidFill>
              </a:rPr>
              <a:t>chciał</a:t>
            </a:r>
            <a:r>
              <a:rPr lang="pl-PL" sz="900">
                <a:solidFill>
                  <a:schemeClr val="dk1"/>
                </a:solidFill>
              </a:rPr>
              <a:t> być potrzebny”- czytamy i rozmawiamy o tym, co to znaczy przynależność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pl-PL" sz="900">
                <a:solidFill>
                  <a:schemeClr val="dk1"/>
                </a:solidFill>
              </a:rPr>
              <a:t>Komunikacja</a:t>
            </a:r>
            <a:r>
              <a:rPr lang="pl-PL" sz="900">
                <a:solidFill>
                  <a:schemeClr val="dk1"/>
                </a:solidFill>
              </a:rPr>
              <a:t>- próbujemy rozróżniać przyjazne komunikaty od tych mniej przyjaznych warsztaty grupowe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59999" y="5769050"/>
            <a:ext cx="3024000" cy="123695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307"/>
              <a:buChar char="-"/>
            </a:pPr>
            <a:r>
              <a:rPr lang="pl-PL" sz="1300">
                <a:solidFill>
                  <a:schemeClr val="dk1"/>
                </a:solidFill>
              </a:rPr>
              <a:t>Dzień Empatii- warsztaty oraz aktywności związane z kształtowaniem umiejętności empatii</a:t>
            </a:r>
            <a:endParaRPr sz="1300">
              <a:solidFill>
                <a:schemeClr val="dk1"/>
              </a:solidFill>
            </a:endParaRPr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pl-PL" sz="1300">
                <a:solidFill>
                  <a:schemeClr val="dk1"/>
                </a:solidFill>
              </a:rPr>
              <a:t>“Powiedz nie, szkolnym dręczycielom!” - wspólnie rozmawiamy o tym, co to znaczy bullying i jak sobie z nim radzić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60000" y="3824777"/>
            <a:ext cx="3024000" cy="37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Klasa 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476580" y="4230182"/>
            <a:ext cx="3024000" cy="122690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pl-PL" sz="1300">
                <a:solidFill>
                  <a:schemeClr val="dk1"/>
                </a:solidFill>
              </a:rPr>
              <a:t>Dzień Empatii- warsztaty oraz aktywności związane z kształtowaniem umiejętności empatii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pl-PL" sz="1300">
                <a:solidFill>
                  <a:schemeClr val="dk1"/>
                </a:solidFill>
              </a:rPr>
              <a:t>Integracyjny Projekt Filmowy- kim będziemy, gdy dorośniemy?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476580" y="3822139"/>
            <a:ext cx="3024000" cy="37889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Klasa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59999" y="5433078"/>
            <a:ext cx="3024000" cy="32578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Klasa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476580" y="5727484"/>
            <a:ext cx="3024000" cy="123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pl-PL" sz="1300">
                <a:solidFill>
                  <a:schemeClr val="dk1"/>
                </a:solidFill>
              </a:rPr>
              <a:t>Dzień Empatii- warsztaty oraz aktywności związane z kształtowaniem umiejętności empatii</a:t>
            </a:r>
            <a:endParaRPr sz="1300">
              <a:solidFill>
                <a:schemeClr val="dk1"/>
              </a:solidFill>
            </a:endParaRPr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pl-PL" sz="1300">
                <a:solidFill>
                  <a:schemeClr val="dk1"/>
                </a:solidFill>
              </a:rPr>
              <a:t>“Powiedz nie, szkolnym dręczycielom!” - wspólnie rozmawiamy o tym, co to znaczy bullying i jak sobie z nim radzić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3476580" y="5424790"/>
            <a:ext cx="3024000" cy="32578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Klasa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_IS_owal_2.wmf" id="106" name="Google Shape;10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5805" y="102209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547" y="2743963"/>
            <a:ext cx="4830879" cy="3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2018-09-18T08:20:53Z</dcterms:created>
  <dc:creator>Szkoła Międzynarodowa</dc:creator>
</cp:coreProperties>
</file>