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6000" cx="6858000"/>
  <p:notesSz cx="6797675" cy="9928225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uV+3wd9KMJaAnZKctrNiB65Wb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9963" y="1241425"/>
            <a:ext cx="23177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239963" y="1241425"/>
            <a:ext cx="23178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8375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9750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160249" y="2494053"/>
            <a:ext cx="653750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1517474" y="3851277"/>
            <a:ext cx="8452202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1625776" y="2365377"/>
            <a:ext cx="8452202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4290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48615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title="20251007_14441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400" y="180975"/>
            <a:ext cx="6105902" cy="15311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447400" y="1990350"/>
            <a:ext cx="61059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b="1" lang="pl-PL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BLOKI TEMATYCZNE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47400" y="2326900"/>
            <a:ext cx="6105900" cy="65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Tahoma"/>
              <a:buChar char="●"/>
            </a:pPr>
            <a:r>
              <a:rPr lang="pl-PL" sz="900">
                <a:latin typeface="Tahoma"/>
                <a:ea typeface="Tahoma"/>
                <a:cs typeface="Tahoma"/>
                <a:sym typeface="Tahoma"/>
              </a:rPr>
              <a:t>Lektura “Cudaczek-Wyśmiewaczek”</a:t>
            </a:r>
            <a:endParaRPr sz="900"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Tahoma"/>
              <a:buChar char="●"/>
            </a:pPr>
            <a:r>
              <a:rPr lang="pl-PL" sz="900">
                <a:latin typeface="Tahoma"/>
                <a:ea typeface="Tahoma"/>
                <a:cs typeface="Tahoma"/>
                <a:sym typeface="Tahoma"/>
              </a:rPr>
              <a:t>Jesień w przyrodzie     </a:t>
            </a:r>
            <a:endParaRPr sz="900"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Tahoma"/>
              <a:buChar char="●"/>
            </a:pPr>
            <a:r>
              <a:rPr lang="pl-PL" sz="900">
                <a:latin typeface="Tahoma"/>
                <a:ea typeface="Tahoma"/>
                <a:cs typeface="Tahoma"/>
                <a:sym typeface="Tahoma"/>
              </a:rPr>
              <a:t>Pogoda</a:t>
            </a:r>
            <a:endParaRPr sz="900">
              <a:latin typeface="Tahoma"/>
              <a:ea typeface="Tahoma"/>
              <a:cs typeface="Tahoma"/>
              <a:sym typeface="Tahoma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Tahoma"/>
              <a:buChar char="●"/>
            </a:pPr>
            <a:r>
              <a:rPr lang="pl-PL" sz="900">
                <a:latin typeface="Tahoma"/>
                <a:ea typeface="Tahoma"/>
                <a:cs typeface="Tahoma"/>
                <a:sym typeface="Tahoma"/>
              </a:rPr>
              <a:t>Halloween</a:t>
            </a:r>
            <a:endParaRPr sz="9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51800" y="8738130"/>
            <a:ext cx="29814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PROJEKTY I WYDARZENIA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51700" y="9091050"/>
            <a:ext cx="2981400" cy="65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EmpatiJA                                                                                       01.10 Dzień Dziewczyny i Chłopaka - Pizzeria                                        09.10 Wycieczka do stolarni Pinokio                                                            Akcja “Pomagamy bibliotece w </a:t>
            </a: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Józefosławiu</a:t>
            </a: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                                                          31.10 Halloween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46800" y="7399415"/>
            <a:ext cx="61059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ZAPYTAJ MNIE MAMO, ZAPYTAJ MNIE TATO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46550" y="7758312"/>
            <a:ext cx="6105900" cy="90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 to znaczy, być empatycznym?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Opisz mieszkańców ogrodu.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Wymień elementy pogody.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Kim jest meteorolog i synoptyk.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Jaka jest </a:t>
            </a: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amplituda: + 12oC i -5oC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Jakie znasz zasady pisowni wyrazów z : rz/ż, ch/h, ó/u. Podaj przykłady. </a:t>
            </a: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517950" y="8753370"/>
            <a:ext cx="30345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 PRZED NAMI…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517950" y="9082150"/>
            <a:ext cx="3034500" cy="65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pl-PL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04.11 Centrum </a:t>
            </a:r>
            <a:r>
              <a:rPr lang="pl-PL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Folkloru</a:t>
            </a:r>
            <a:r>
              <a:rPr lang="pl-PL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Polskiego Karolin                                                         </a:t>
            </a:r>
            <a:r>
              <a:rPr lang="pl-PL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 listopada Święto Niepodległości                                                       13.11 Centrum Wycinanki w Konstancinie                                                 18.11 Indywidualne spotkania z rodzicami                                                     21.11 Międzynarodowy Dzień Tabliczki Mnożenia                                 21.11 Dzień skakanki</a:t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9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72757" y="1724188"/>
            <a:ext cx="6129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KLASA: </a:t>
            </a:r>
            <a:r>
              <a:rPr b="1"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| MIESIĄC:</a:t>
            </a:r>
            <a:r>
              <a:rPr b="1"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październik</a:t>
            </a: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| NAUCZYCIEL: Aleksandra Rydel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447425" y="3126550"/>
            <a:ext cx="61059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NAJWAŻNIEJSZE ZAGADNIENIA W RAMACH EDUKACJI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447450" y="3838275"/>
            <a:ext cx="3323400" cy="153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Lektura “Cudaczek-Wyśmiewaczek. Miejsca, czas akcji.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Główni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bohaterowie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kolejność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wydarzeń. Przemiana Cudaczka. Scenki dramowe.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Wizyta uczniów z klasy zero, prezentacja prac lekturowych.                     Ortografia - zasady pisowni wyrazów z rz/ż, ó/u, ch/h. Ćwiczenia utrwalające pisownię wyrazów z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wyjątkami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ortograficznymi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List - zasady pisania listu,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próby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formułowania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wypowiedzi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pisemne: data, miejscowość, zwroty grzecznościowe, pozdrowienia.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451800" y="5705250"/>
            <a:ext cx="3323400" cy="163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Zmiany w przyrodzie jesienią.                                                                  Co to jest ogród. Mieszkańcy parków, ogrodów i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lasów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jeż, kret. Cechy charakterystyczne. Warunki niezbędne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roślinom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do wzrostu. Od pyłku do nasiona. Chlorofil, fotosynteza, CO2, O2.                                                                            Zmiany klimatu.                                                                      Znaczenie wody. Obieg wody w przyrodzie. Skraplanie, parowanie, wsiąkania.                                                                  Stany skupienia wody.                                                                        Pogoda i jej elementy. Przyrządy do pomiaru.                     Kalendarz pogody. Praca meteorologów i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synoptyków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447400" y="3560695"/>
            <a:ext cx="3323400" cy="27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POLONISTYCZNA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854400" y="3841175"/>
            <a:ext cx="2698800" cy="1980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Zadania tekstowe z nadmiarem lub niedoborem danych. Zadania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tekstowe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na porównywanie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różnicowe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Jednostki długości - mm, cm, m, km.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Figury geometryczne i ich własności. Kreślenie i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obliczanie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obwodów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figur płaskich.                                       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Zamiana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jednostek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wyrażenia dwumianowane.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Dodawanie i odejmowanie sposobem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pisemnym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z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przekroczeniem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progu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dziesiątkowego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Jednostki, dziesiątki i setki.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Wskazania termometru, wartości dodatnie i ujemne. Obliczenia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temperatury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Pojęcie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amplitudy. MNożenie w zakresie 50.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854400" y="3565450"/>
            <a:ext cx="2698800" cy="2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MATEMATYCZNA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451800" y="5461000"/>
            <a:ext cx="3323400" cy="24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PRZYRODNICZA I SPOŁECZNA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3854450" y="6176025"/>
            <a:ext cx="2698800" cy="116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 moim pokoju-praca techniczna: makieta pokoju.                                                             Malowanie farbami na korze-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wystawa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prac.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Malowanie drewnianych liści.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Papierowe liście z gazety i brystolu pomalowanego kawą.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Halloween- ozdabianie drzwi klasowych i torebek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3854400" y="5906025"/>
            <a:ext cx="2698800" cy="2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PLASTYCZNA I TECHNICZNA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431249" y="193043"/>
            <a:ext cx="414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_IS_owal_2.wmf" id="109" name="Google Shape;10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2043" y="1076697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