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</p:sldIdLst>
  <p:sldSz cy="10440000" cx="7560000"/>
  <p:notesSz cx="6858000" cy="9144000"/>
  <p:embeddedFontLst>
    <p:embeddedFont>
      <p:font typeface="Lobster Two"/>
      <p:regular r:id="rId7"/>
      <p:bold r:id="rId8"/>
      <p:italic r:id="rId9"/>
      <p:boldItalic r:id="rId10"/>
    </p:embeddedFont>
    <p:embeddedFont>
      <p:font typeface="Caveat"/>
      <p:regular r:id="rId11"/>
      <p:bold r:id="rId12"/>
    </p:embeddedFont>
    <p:embeddedFont>
      <p:font typeface="Century Gothic"/>
      <p:regular r:id="rId13"/>
      <p:bold r:id="rId14"/>
      <p:italic r:id="rId15"/>
      <p:boldItalic r:id="rId16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3288">
          <p15:clr>
            <a:srgbClr val="747775"/>
          </p15:clr>
        </p15:guide>
        <p15:guide id="2" pos="2381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3288" orient="horz"/>
        <p:guide pos="2381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font" Target="fonts/Caveat-regular.fntdata"/><Relationship Id="rId10" Type="http://schemas.openxmlformats.org/officeDocument/2006/relationships/font" Target="fonts/LobsterTwo-boldItalic.fntdata"/><Relationship Id="rId13" Type="http://schemas.openxmlformats.org/officeDocument/2006/relationships/font" Target="fonts/CenturyGothic-regular.fntdata"/><Relationship Id="rId12" Type="http://schemas.openxmlformats.org/officeDocument/2006/relationships/font" Target="fonts/Caveat-bold.fntdata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font" Target="fonts/LobsterTwo-italic.fntdata"/><Relationship Id="rId15" Type="http://schemas.openxmlformats.org/officeDocument/2006/relationships/font" Target="fonts/CenturyGothic-italic.fntdata"/><Relationship Id="rId14" Type="http://schemas.openxmlformats.org/officeDocument/2006/relationships/font" Target="fonts/CenturyGothic-bold.fntdata"/><Relationship Id="rId16" Type="http://schemas.openxmlformats.org/officeDocument/2006/relationships/font" Target="fonts/CenturyGothic-boldItalic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font" Target="fonts/LobsterTwo-regular.fntdata"/><Relationship Id="rId8" Type="http://schemas.openxmlformats.org/officeDocument/2006/relationships/font" Target="fonts/LobsterTwo-bold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187770" y="685800"/>
            <a:ext cx="24834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2187770" y="685800"/>
            <a:ext cx="24834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57712" y="1511298"/>
            <a:ext cx="7044600" cy="4166400"/>
          </a:xfrm>
          <a:prstGeom prst="rect">
            <a:avLst/>
          </a:prstGeom>
        </p:spPr>
        <p:txBody>
          <a:bodyPr anchorCtr="0" anchor="b" bIns="124375" lIns="124375" spcFirstLastPara="1" rIns="124375" wrap="square" tIns="12437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7100"/>
              <a:buNone/>
              <a:defRPr sz="7100"/>
            </a:lvl1pPr>
            <a:lvl2pPr lvl="1" algn="ctr">
              <a:spcBef>
                <a:spcPts val="0"/>
              </a:spcBef>
              <a:spcAft>
                <a:spcPts val="0"/>
              </a:spcAft>
              <a:buSzPts val="7100"/>
              <a:buNone/>
              <a:defRPr sz="7100"/>
            </a:lvl2pPr>
            <a:lvl3pPr lvl="2" algn="ctr">
              <a:spcBef>
                <a:spcPts val="0"/>
              </a:spcBef>
              <a:spcAft>
                <a:spcPts val="0"/>
              </a:spcAft>
              <a:buSzPts val="7100"/>
              <a:buNone/>
              <a:defRPr sz="7100"/>
            </a:lvl3pPr>
            <a:lvl4pPr lvl="3" algn="ctr">
              <a:spcBef>
                <a:spcPts val="0"/>
              </a:spcBef>
              <a:spcAft>
                <a:spcPts val="0"/>
              </a:spcAft>
              <a:buSzPts val="7100"/>
              <a:buNone/>
              <a:defRPr sz="7100"/>
            </a:lvl4pPr>
            <a:lvl5pPr lvl="4" algn="ctr">
              <a:spcBef>
                <a:spcPts val="0"/>
              </a:spcBef>
              <a:spcAft>
                <a:spcPts val="0"/>
              </a:spcAft>
              <a:buSzPts val="7100"/>
              <a:buNone/>
              <a:defRPr sz="7100"/>
            </a:lvl5pPr>
            <a:lvl6pPr lvl="5" algn="ctr">
              <a:spcBef>
                <a:spcPts val="0"/>
              </a:spcBef>
              <a:spcAft>
                <a:spcPts val="0"/>
              </a:spcAft>
              <a:buSzPts val="7100"/>
              <a:buNone/>
              <a:defRPr sz="7100"/>
            </a:lvl6pPr>
            <a:lvl7pPr lvl="6" algn="ctr">
              <a:spcBef>
                <a:spcPts val="0"/>
              </a:spcBef>
              <a:spcAft>
                <a:spcPts val="0"/>
              </a:spcAft>
              <a:buSzPts val="7100"/>
              <a:buNone/>
              <a:defRPr sz="7100"/>
            </a:lvl7pPr>
            <a:lvl8pPr lvl="7" algn="ctr">
              <a:spcBef>
                <a:spcPts val="0"/>
              </a:spcBef>
              <a:spcAft>
                <a:spcPts val="0"/>
              </a:spcAft>
              <a:buSzPts val="7100"/>
              <a:buNone/>
              <a:defRPr sz="7100"/>
            </a:lvl8pPr>
            <a:lvl9pPr lvl="8" algn="ctr">
              <a:spcBef>
                <a:spcPts val="0"/>
              </a:spcBef>
              <a:spcAft>
                <a:spcPts val="0"/>
              </a:spcAft>
              <a:buSzPts val="7100"/>
              <a:buNone/>
              <a:defRPr sz="71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57705" y="5752555"/>
            <a:ext cx="7044600" cy="1608900"/>
          </a:xfrm>
          <a:prstGeom prst="rect">
            <a:avLst/>
          </a:prstGeom>
        </p:spPr>
        <p:txBody>
          <a:bodyPr anchorCtr="0" anchor="t" bIns="124375" lIns="124375" spcFirstLastPara="1" rIns="124375" wrap="square" tIns="12437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004788" y="9465147"/>
            <a:ext cx="453600" cy="798900"/>
          </a:xfrm>
          <a:prstGeom prst="rect">
            <a:avLst/>
          </a:prstGeom>
        </p:spPr>
        <p:txBody>
          <a:bodyPr anchorCtr="0" anchor="ctr" bIns="124375" lIns="124375" spcFirstLastPara="1" rIns="124375" wrap="square" tIns="12437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57705" y="2245153"/>
            <a:ext cx="7044600" cy="3985500"/>
          </a:xfrm>
          <a:prstGeom prst="rect">
            <a:avLst/>
          </a:prstGeom>
        </p:spPr>
        <p:txBody>
          <a:bodyPr anchorCtr="0" anchor="b" bIns="124375" lIns="124375" spcFirstLastPara="1" rIns="124375" wrap="square" tIns="12437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6300"/>
              <a:buNone/>
              <a:defRPr sz="16300"/>
            </a:lvl1pPr>
            <a:lvl2pPr lvl="1" algn="ctr">
              <a:spcBef>
                <a:spcPts val="0"/>
              </a:spcBef>
              <a:spcAft>
                <a:spcPts val="0"/>
              </a:spcAft>
              <a:buSzPts val="16300"/>
              <a:buNone/>
              <a:defRPr sz="16300"/>
            </a:lvl2pPr>
            <a:lvl3pPr lvl="2" algn="ctr">
              <a:spcBef>
                <a:spcPts val="0"/>
              </a:spcBef>
              <a:spcAft>
                <a:spcPts val="0"/>
              </a:spcAft>
              <a:buSzPts val="16300"/>
              <a:buNone/>
              <a:defRPr sz="16300"/>
            </a:lvl3pPr>
            <a:lvl4pPr lvl="3" algn="ctr">
              <a:spcBef>
                <a:spcPts val="0"/>
              </a:spcBef>
              <a:spcAft>
                <a:spcPts val="0"/>
              </a:spcAft>
              <a:buSzPts val="16300"/>
              <a:buNone/>
              <a:defRPr sz="16300"/>
            </a:lvl4pPr>
            <a:lvl5pPr lvl="4" algn="ctr">
              <a:spcBef>
                <a:spcPts val="0"/>
              </a:spcBef>
              <a:spcAft>
                <a:spcPts val="0"/>
              </a:spcAft>
              <a:buSzPts val="16300"/>
              <a:buNone/>
              <a:defRPr sz="16300"/>
            </a:lvl5pPr>
            <a:lvl6pPr lvl="5" algn="ctr">
              <a:spcBef>
                <a:spcPts val="0"/>
              </a:spcBef>
              <a:spcAft>
                <a:spcPts val="0"/>
              </a:spcAft>
              <a:buSzPts val="16300"/>
              <a:buNone/>
              <a:defRPr sz="16300"/>
            </a:lvl6pPr>
            <a:lvl7pPr lvl="6" algn="ctr">
              <a:spcBef>
                <a:spcPts val="0"/>
              </a:spcBef>
              <a:spcAft>
                <a:spcPts val="0"/>
              </a:spcAft>
              <a:buSzPts val="16300"/>
              <a:buNone/>
              <a:defRPr sz="16300"/>
            </a:lvl7pPr>
            <a:lvl8pPr lvl="7" algn="ctr">
              <a:spcBef>
                <a:spcPts val="0"/>
              </a:spcBef>
              <a:spcAft>
                <a:spcPts val="0"/>
              </a:spcAft>
              <a:buSzPts val="16300"/>
              <a:buNone/>
              <a:defRPr sz="16300"/>
            </a:lvl8pPr>
            <a:lvl9pPr lvl="8" algn="ctr">
              <a:spcBef>
                <a:spcPts val="0"/>
              </a:spcBef>
              <a:spcAft>
                <a:spcPts val="0"/>
              </a:spcAft>
              <a:buSzPts val="16300"/>
              <a:buNone/>
              <a:defRPr sz="163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57705" y="6398217"/>
            <a:ext cx="7044600" cy="2640000"/>
          </a:xfrm>
          <a:prstGeom prst="rect">
            <a:avLst/>
          </a:prstGeom>
        </p:spPr>
        <p:txBody>
          <a:bodyPr anchorCtr="0" anchor="t" bIns="124375" lIns="124375" spcFirstLastPara="1" rIns="124375" wrap="square" tIns="124375">
            <a:normAutofit/>
          </a:bodyPr>
          <a:lstStyle>
            <a:lvl1pPr indent="-381000" lvl="0" marL="457200" algn="ctr">
              <a:spcBef>
                <a:spcPts val="0"/>
              </a:spcBef>
              <a:spcAft>
                <a:spcPts val="0"/>
              </a:spcAft>
              <a:buSzPts val="2400"/>
              <a:buChar char="●"/>
              <a:defRPr/>
            </a:lvl1pPr>
            <a:lvl2pPr indent="-349250" lvl="1" marL="914400" algn="ctr">
              <a:spcBef>
                <a:spcPts val="0"/>
              </a:spcBef>
              <a:spcAft>
                <a:spcPts val="0"/>
              </a:spcAft>
              <a:buSzPts val="1900"/>
              <a:buChar char="○"/>
              <a:defRPr/>
            </a:lvl2pPr>
            <a:lvl3pPr indent="-349250" lvl="2" marL="1371600" algn="ctr">
              <a:spcBef>
                <a:spcPts val="0"/>
              </a:spcBef>
              <a:spcAft>
                <a:spcPts val="0"/>
              </a:spcAft>
              <a:buSzPts val="1900"/>
              <a:buChar char="■"/>
              <a:defRPr/>
            </a:lvl3pPr>
            <a:lvl4pPr indent="-349250" lvl="3" marL="1828800" algn="ctr">
              <a:spcBef>
                <a:spcPts val="0"/>
              </a:spcBef>
              <a:spcAft>
                <a:spcPts val="0"/>
              </a:spcAft>
              <a:buSzPts val="1900"/>
              <a:buChar char="●"/>
              <a:defRPr/>
            </a:lvl4pPr>
            <a:lvl5pPr indent="-349250" lvl="4" marL="2286000" algn="ctr">
              <a:spcBef>
                <a:spcPts val="0"/>
              </a:spcBef>
              <a:spcAft>
                <a:spcPts val="0"/>
              </a:spcAft>
              <a:buSzPts val="1900"/>
              <a:buChar char="○"/>
              <a:defRPr/>
            </a:lvl5pPr>
            <a:lvl6pPr indent="-349250" lvl="5" marL="2743200" algn="ctr">
              <a:spcBef>
                <a:spcPts val="0"/>
              </a:spcBef>
              <a:spcAft>
                <a:spcPts val="0"/>
              </a:spcAft>
              <a:buSzPts val="1900"/>
              <a:buChar char="■"/>
              <a:defRPr/>
            </a:lvl6pPr>
            <a:lvl7pPr indent="-349250" lvl="6" marL="3200400" algn="ctr">
              <a:spcBef>
                <a:spcPts val="0"/>
              </a:spcBef>
              <a:spcAft>
                <a:spcPts val="0"/>
              </a:spcAft>
              <a:buSzPts val="1900"/>
              <a:buChar char="●"/>
              <a:defRPr/>
            </a:lvl7pPr>
            <a:lvl8pPr indent="-349250" lvl="7" marL="3657600" algn="ctr">
              <a:spcBef>
                <a:spcPts val="0"/>
              </a:spcBef>
              <a:spcAft>
                <a:spcPts val="0"/>
              </a:spcAft>
              <a:buSzPts val="1900"/>
              <a:buChar char="○"/>
              <a:defRPr/>
            </a:lvl8pPr>
            <a:lvl9pPr indent="-349250" lvl="8" marL="4114800" algn="ctr">
              <a:spcBef>
                <a:spcPts val="0"/>
              </a:spcBef>
              <a:spcAft>
                <a:spcPts val="0"/>
              </a:spcAft>
              <a:buSzPts val="19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004788" y="9465147"/>
            <a:ext cx="453600" cy="798900"/>
          </a:xfrm>
          <a:prstGeom prst="rect">
            <a:avLst/>
          </a:prstGeom>
        </p:spPr>
        <p:txBody>
          <a:bodyPr anchorCtr="0" anchor="ctr" bIns="124375" lIns="124375" spcFirstLastPara="1" rIns="124375" wrap="square" tIns="12437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004788" y="9465147"/>
            <a:ext cx="453600" cy="798900"/>
          </a:xfrm>
          <a:prstGeom prst="rect">
            <a:avLst/>
          </a:prstGeom>
        </p:spPr>
        <p:txBody>
          <a:bodyPr anchorCtr="0" anchor="ctr" bIns="124375" lIns="124375" spcFirstLastPara="1" rIns="124375" wrap="square" tIns="12437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57705" y="4365680"/>
            <a:ext cx="7044600" cy="1708500"/>
          </a:xfrm>
          <a:prstGeom prst="rect">
            <a:avLst/>
          </a:prstGeom>
        </p:spPr>
        <p:txBody>
          <a:bodyPr anchorCtr="0" anchor="ctr" bIns="124375" lIns="124375" spcFirstLastPara="1" rIns="124375" wrap="square" tIns="12437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900"/>
              <a:buNone/>
              <a:defRPr sz="4900"/>
            </a:lvl1pPr>
            <a:lvl2pPr lvl="1" algn="ctr">
              <a:spcBef>
                <a:spcPts val="0"/>
              </a:spcBef>
              <a:spcAft>
                <a:spcPts val="0"/>
              </a:spcAft>
              <a:buSzPts val="4900"/>
              <a:buNone/>
              <a:defRPr sz="4900"/>
            </a:lvl2pPr>
            <a:lvl3pPr lvl="2" algn="ctr">
              <a:spcBef>
                <a:spcPts val="0"/>
              </a:spcBef>
              <a:spcAft>
                <a:spcPts val="0"/>
              </a:spcAft>
              <a:buSzPts val="4900"/>
              <a:buNone/>
              <a:defRPr sz="4900"/>
            </a:lvl3pPr>
            <a:lvl4pPr lvl="3" algn="ctr">
              <a:spcBef>
                <a:spcPts val="0"/>
              </a:spcBef>
              <a:spcAft>
                <a:spcPts val="0"/>
              </a:spcAft>
              <a:buSzPts val="4900"/>
              <a:buNone/>
              <a:defRPr sz="4900"/>
            </a:lvl4pPr>
            <a:lvl5pPr lvl="4" algn="ctr">
              <a:spcBef>
                <a:spcPts val="0"/>
              </a:spcBef>
              <a:spcAft>
                <a:spcPts val="0"/>
              </a:spcAft>
              <a:buSzPts val="4900"/>
              <a:buNone/>
              <a:defRPr sz="4900"/>
            </a:lvl5pPr>
            <a:lvl6pPr lvl="5" algn="ctr">
              <a:spcBef>
                <a:spcPts val="0"/>
              </a:spcBef>
              <a:spcAft>
                <a:spcPts val="0"/>
              </a:spcAft>
              <a:buSzPts val="4900"/>
              <a:buNone/>
              <a:defRPr sz="4900"/>
            </a:lvl6pPr>
            <a:lvl7pPr lvl="6" algn="ctr">
              <a:spcBef>
                <a:spcPts val="0"/>
              </a:spcBef>
              <a:spcAft>
                <a:spcPts val="0"/>
              </a:spcAft>
              <a:buSzPts val="4900"/>
              <a:buNone/>
              <a:defRPr sz="4900"/>
            </a:lvl7pPr>
            <a:lvl8pPr lvl="7" algn="ctr">
              <a:spcBef>
                <a:spcPts val="0"/>
              </a:spcBef>
              <a:spcAft>
                <a:spcPts val="0"/>
              </a:spcAft>
              <a:buSzPts val="4900"/>
              <a:buNone/>
              <a:defRPr sz="4900"/>
            </a:lvl8pPr>
            <a:lvl9pPr lvl="8" algn="ctr">
              <a:spcBef>
                <a:spcPts val="0"/>
              </a:spcBef>
              <a:spcAft>
                <a:spcPts val="0"/>
              </a:spcAft>
              <a:buSzPts val="4900"/>
              <a:buNone/>
              <a:defRPr sz="49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004788" y="9465147"/>
            <a:ext cx="453600" cy="798900"/>
          </a:xfrm>
          <a:prstGeom prst="rect">
            <a:avLst/>
          </a:prstGeom>
        </p:spPr>
        <p:txBody>
          <a:bodyPr anchorCtr="0" anchor="ctr" bIns="124375" lIns="124375" spcFirstLastPara="1" rIns="124375" wrap="square" tIns="12437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57705" y="903288"/>
            <a:ext cx="7044600" cy="1162500"/>
          </a:xfrm>
          <a:prstGeom prst="rect">
            <a:avLst/>
          </a:prstGeom>
        </p:spPr>
        <p:txBody>
          <a:bodyPr anchorCtr="0" anchor="t" bIns="124375" lIns="124375" spcFirstLastPara="1" rIns="124375" wrap="square" tIns="12437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57705" y="2339232"/>
            <a:ext cx="7044600" cy="6934200"/>
          </a:xfrm>
          <a:prstGeom prst="rect">
            <a:avLst/>
          </a:prstGeom>
        </p:spPr>
        <p:txBody>
          <a:bodyPr anchorCtr="0" anchor="t" bIns="124375" lIns="124375" spcFirstLastPara="1" rIns="124375" wrap="square" tIns="124375">
            <a:normAutofit/>
          </a:bodyPr>
          <a:lstStyle>
            <a:lvl1pPr indent="-381000" lvl="0" marL="457200">
              <a:spcBef>
                <a:spcPts val="0"/>
              </a:spcBef>
              <a:spcAft>
                <a:spcPts val="0"/>
              </a:spcAft>
              <a:buSzPts val="2400"/>
              <a:buChar char="●"/>
              <a:defRPr/>
            </a:lvl1pPr>
            <a:lvl2pPr indent="-349250" lvl="1" marL="914400">
              <a:spcBef>
                <a:spcPts val="0"/>
              </a:spcBef>
              <a:spcAft>
                <a:spcPts val="0"/>
              </a:spcAft>
              <a:buSzPts val="1900"/>
              <a:buChar char="○"/>
              <a:defRPr/>
            </a:lvl2pPr>
            <a:lvl3pPr indent="-349250" lvl="2" marL="1371600">
              <a:spcBef>
                <a:spcPts val="0"/>
              </a:spcBef>
              <a:spcAft>
                <a:spcPts val="0"/>
              </a:spcAft>
              <a:buSzPts val="1900"/>
              <a:buChar char="■"/>
              <a:defRPr/>
            </a:lvl3pPr>
            <a:lvl4pPr indent="-349250" lvl="3" marL="1828800">
              <a:spcBef>
                <a:spcPts val="0"/>
              </a:spcBef>
              <a:spcAft>
                <a:spcPts val="0"/>
              </a:spcAft>
              <a:buSzPts val="1900"/>
              <a:buChar char="●"/>
              <a:defRPr/>
            </a:lvl4pPr>
            <a:lvl5pPr indent="-349250" lvl="4" marL="2286000">
              <a:spcBef>
                <a:spcPts val="0"/>
              </a:spcBef>
              <a:spcAft>
                <a:spcPts val="0"/>
              </a:spcAft>
              <a:buSzPts val="1900"/>
              <a:buChar char="○"/>
              <a:defRPr/>
            </a:lvl5pPr>
            <a:lvl6pPr indent="-349250" lvl="5" marL="2743200">
              <a:spcBef>
                <a:spcPts val="0"/>
              </a:spcBef>
              <a:spcAft>
                <a:spcPts val="0"/>
              </a:spcAft>
              <a:buSzPts val="1900"/>
              <a:buChar char="■"/>
              <a:defRPr/>
            </a:lvl6pPr>
            <a:lvl7pPr indent="-349250" lvl="6" marL="3200400">
              <a:spcBef>
                <a:spcPts val="0"/>
              </a:spcBef>
              <a:spcAft>
                <a:spcPts val="0"/>
              </a:spcAft>
              <a:buSzPts val="1900"/>
              <a:buChar char="●"/>
              <a:defRPr/>
            </a:lvl7pPr>
            <a:lvl8pPr indent="-349250" lvl="7" marL="3657600">
              <a:spcBef>
                <a:spcPts val="0"/>
              </a:spcBef>
              <a:spcAft>
                <a:spcPts val="0"/>
              </a:spcAft>
              <a:buSzPts val="1900"/>
              <a:buChar char="○"/>
              <a:defRPr/>
            </a:lvl8pPr>
            <a:lvl9pPr indent="-349250" lvl="8" marL="4114800">
              <a:spcBef>
                <a:spcPts val="0"/>
              </a:spcBef>
              <a:spcAft>
                <a:spcPts val="0"/>
              </a:spcAft>
              <a:buSzPts val="19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004788" y="9465147"/>
            <a:ext cx="453600" cy="798900"/>
          </a:xfrm>
          <a:prstGeom prst="rect">
            <a:avLst/>
          </a:prstGeom>
        </p:spPr>
        <p:txBody>
          <a:bodyPr anchorCtr="0" anchor="ctr" bIns="124375" lIns="124375" spcFirstLastPara="1" rIns="124375" wrap="square" tIns="12437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57705" y="903288"/>
            <a:ext cx="7044600" cy="1162500"/>
          </a:xfrm>
          <a:prstGeom prst="rect">
            <a:avLst/>
          </a:prstGeom>
        </p:spPr>
        <p:txBody>
          <a:bodyPr anchorCtr="0" anchor="t" bIns="124375" lIns="124375" spcFirstLastPara="1" rIns="124375" wrap="square" tIns="12437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57705" y="2339232"/>
            <a:ext cx="3306900" cy="6934200"/>
          </a:xfrm>
          <a:prstGeom prst="rect">
            <a:avLst/>
          </a:prstGeom>
        </p:spPr>
        <p:txBody>
          <a:bodyPr anchorCtr="0" anchor="t" bIns="124375" lIns="124375" spcFirstLastPara="1" rIns="124375" wrap="square" tIns="124375">
            <a:normAutofit/>
          </a:bodyPr>
          <a:lstStyle>
            <a:lvl1pPr indent="-349250" lvl="0" marL="457200">
              <a:spcBef>
                <a:spcPts val="0"/>
              </a:spcBef>
              <a:spcAft>
                <a:spcPts val="0"/>
              </a:spcAft>
              <a:buSzPts val="1900"/>
              <a:buChar char="●"/>
              <a:defRPr sz="1900"/>
            </a:lvl1pPr>
            <a:lvl2pPr indent="-330200" lvl="1" marL="914400">
              <a:spcBef>
                <a:spcPts val="0"/>
              </a:spcBef>
              <a:spcAft>
                <a:spcPts val="0"/>
              </a:spcAft>
              <a:buSzPts val="1600"/>
              <a:buChar char="○"/>
              <a:defRPr sz="1600"/>
            </a:lvl2pPr>
            <a:lvl3pPr indent="-330200" lvl="2" marL="1371600">
              <a:spcBef>
                <a:spcPts val="0"/>
              </a:spcBef>
              <a:spcAft>
                <a:spcPts val="0"/>
              </a:spcAft>
              <a:buSzPts val="1600"/>
              <a:buChar char="■"/>
              <a:defRPr sz="1600"/>
            </a:lvl3pPr>
            <a:lvl4pPr indent="-330200" lvl="3" marL="1828800">
              <a:spcBef>
                <a:spcPts val="0"/>
              </a:spcBef>
              <a:spcAft>
                <a:spcPts val="0"/>
              </a:spcAft>
              <a:buSzPts val="1600"/>
              <a:buChar char="●"/>
              <a:defRPr sz="1600"/>
            </a:lvl4pPr>
            <a:lvl5pPr indent="-330200" lvl="4" marL="2286000">
              <a:spcBef>
                <a:spcPts val="0"/>
              </a:spcBef>
              <a:spcAft>
                <a:spcPts val="0"/>
              </a:spcAft>
              <a:buSzPts val="1600"/>
              <a:buChar char="○"/>
              <a:defRPr sz="1600"/>
            </a:lvl5pPr>
            <a:lvl6pPr indent="-330200" lvl="5" marL="2743200">
              <a:spcBef>
                <a:spcPts val="0"/>
              </a:spcBef>
              <a:spcAft>
                <a:spcPts val="0"/>
              </a:spcAft>
              <a:buSzPts val="1600"/>
              <a:buChar char="■"/>
              <a:defRPr sz="1600"/>
            </a:lvl6pPr>
            <a:lvl7pPr indent="-330200" lvl="6" marL="3200400">
              <a:spcBef>
                <a:spcPts val="0"/>
              </a:spcBef>
              <a:spcAft>
                <a:spcPts val="0"/>
              </a:spcAft>
              <a:buSzPts val="1600"/>
              <a:buChar char="●"/>
              <a:defRPr sz="1600"/>
            </a:lvl7pPr>
            <a:lvl8pPr indent="-330200" lvl="7" marL="3657600">
              <a:spcBef>
                <a:spcPts val="0"/>
              </a:spcBef>
              <a:spcAft>
                <a:spcPts val="0"/>
              </a:spcAft>
              <a:buSzPts val="1600"/>
              <a:buChar char="○"/>
              <a:defRPr sz="1600"/>
            </a:lvl8pPr>
            <a:lvl9pPr indent="-330200" lvl="8" marL="4114800">
              <a:spcBef>
                <a:spcPts val="0"/>
              </a:spcBef>
              <a:spcAft>
                <a:spcPts val="0"/>
              </a:spcAft>
              <a:buSzPts val="1600"/>
              <a:buChar char="■"/>
              <a:defRPr sz="16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3995291" y="2339232"/>
            <a:ext cx="3306900" cy="6934200"/>
          </a:xfrm>
          <a:prstGeom prst="rect">
            <a:avLst/>
          </a:prstGeom>
        </p:spPr>
        <p:txBody>
          <a:bodyPr anchorCtr="0" anchor="t" bIns="124375" lIns="124375" spcFirstLastPara="1" rIns="124375" wrap="square" tIns="124375">
            <a:normAutofit/>
          </a:bodyPr>
          <a:lstStyle>
            <a:lvl1pPr indent="-349250" lvl="0" marL="457200">
              <a:spcBef>
                <a:spcPts val="0"/>
              </a:spcBef>
              <a:spcAft>
                <a:spcPts val="0"/>
              </a:spcAft>
              <a:buSzPts val="1900"/>
              <a:buChar char="●"/>
              <a:defRPr sz="1900"/>
            </a:lvl1pPr>
            <a:lvl2pPr indent="-330200" lvl="1" marL="914400">
              <a:spcBef>
                <a:spcPts val="0"/>
              </a:spcBef>
              <a:spcAft>
                <a:spcPts val="0"/>
              </a:spcAft>
              <a:buSzPts val="1600"/>
              <a:buChar char="○"/>
              <a:defRPr sz="1600"/>
            </a:lvl2pPr>
            <a:lvl3pPr indent="-330200" lvl="2" marL="1371600">
              <a:spcBef>
                <a:spcPts val="0"/>
              </a:spcBef>
              <a:spcAft>
                <a:spcPts val="0"/>
              </a:spcAft>
              <a:buSzPts val="1600"/>
              <a:buChar char="■"/>
              <a:defRPr sz="1600"/>
            </a:lvl3pPr>
            <a:lvl4pPr indent="-330200" lvl="3" marL="1828800">
              <a:spcBef>
                <a:spcPts val="0"/>
              </a:spcBef>
              <a:spcAft>
                <a:spcPts val="0"/>
              </a:spcAft>
              <a:buSzPts val="1600"/>
              <a:buChar char="●"/>
              <a:defRPr sz="1600"/>
            </a:lvl4pPr>
            <a:lvl5pPr indent="-330200" lvl="4" marL="2286000">
              <a:spcBef>
                <a:spcPts val="0"/>
              </a:spcBef>
              <a:spcAft>
                <a:spcPts val="0"/>
              </a:spcAft>
              <a:buSzPts val="1600"/>
              <a:buChar char="○"/>
              <a:defRPr sz="1600"/>
            </a:lvl5pPr>
            <a:lvl6pPr indent="-330200" lvl="5" marL="2743200">
              <a:spcBef>
                <a:spcPts val="0"/>
              </a:spcBef>
              <a:spcAft>
                <a:spcPts val="0"/>
              </a:spcAft>
              <a:buSzPts val="1600"/>
              <a:buChar char="■"/>
              <a:defRPr sz="1600"/>
            </a:lvl6pPr>
            <a:lvl7pPr indent="-330200" lvl="6" marL="3200400">
              <a:spcBef>
                <a:spcPts val="0"/>
              </a:spcBef>
              <a:spcAft>
                <a:spcPts val="0"/>
              </a:spcAft>
              <a:buSzPts val="1600"/>
              <a:buChar char="●"/>
              <a:defRPr sz="1600"/>
            </a:lvl7pPr>
            <a:lvl8pPr indent="-330200" lvl="7" marL="3657600">
              <a:spcBef>
                <a:spcPts val="0"/>
              </a:spcBef>
              <a:spcAft>
                <a:spcPts val="0"/>
              </a:spcAft>
              <a:buSzPts val="1600"/>
              <a:buChar char="○"/>
              <a:defRPr sz="1600"/>
            </a:lvl8pPr>
            <a:lvl9pPr indent="-330200" lvl="8" marL="4114800">
              <a:spcBef>
                <a:spcPts val="0"/>
              </a:spcBef>
              <a:spcAft>
                <a:spcPts val="0"/>
              </a:spcAft>
              <a:buSzPts val="1600"/>
              <a:buChar char="■"/>
              <a:defRPr sz="16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004788" y="9465147"/>
            <a:ext cx="453600" cy="798900"/>
          </a:xfrm>
          <a:prstGeom prst="rect">
            <a:avLst/>
          </a:prstGeom>
        </p:spPr>
        <p:txBody>
          <a:bodyPr anchorCtr="0" anchor="ctr" bIns="124375" lIns="124375" spcFirstLastPara="1" rIns="124375" wrap="square" tIns="12437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57705" y="903288"/>
            <a:ext cx="7044600" cy="1162500"/>
          </a:xfrm>
          <a:prstGeom prst="rect">
            <a:avLst/>
          </a:prstGeom>
        </p:spPr>
        <p:txBody>
          <a:bodyPr anchorCtr="0" anchor="t" bIns="124375" lIns="124375" spcFirstLastPara="1" rIns="124375" wrap="square" tIns="12437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004788" y="9465147"/>
            <a:ext cx="453600" cy="798900"/>
          </a:xfrm>
          <a:prstGeom prst="rect">
            <a:avLst/>
          </a:prstGeom>
        </p:spPr>
        <p:txBody>
          <a:bodyPr anchorCtr="0" anchor="ctr" bIns="124375" lIns="124375" spcFirstLastPara="1" rIns="124375" wrap="square" tIns="12437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57705" y="1127727"/>
            <a:ext cx="2321700" cy="1533900"/>
          </a:xfrm>
          <a:prstGeom prst="rect">
            <a:avLst/>
          </a:prstGeom>
        </p:spPr>
        <p:txBody>
          <a:bodyPr anchorCtr="0" anchor="b" bIns="124375" lIns="124375" spcFirstLastPara="1" rIns="124375" wrap="square" tIns="12437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300"/>
              <a:buNone/>
              <a:defRPr sz="3300"/>
            </a:lvl1pPr>
            <a:lvl2pPr lvl="1">
              <a:spcBef>
                <a:spcPts val="0"/>
              </a:spcBef>
              <a:spcAft>
                <a:spcPts val="0"/>
              </a:spcAft>
              <a:buSzPts val="3300"/>
              <a:buNone/>
              <a:defRPr sz="3300"/>
            </a:lvl2pPr>
            <a:lvl3pPr lvl="2">
              <a:spcBef>
                <a:spcPts val="0"/>
              </a:spcBef>
              <a:spcAft>
                <a:spcPts val="0"/>
              </a:spcAft>
              <a:buSzPts val="3300"/>
              <a:buNone/>
              <a:defRPr sz="3300"/>
            </a:lvl3pPr>
            <a:lvl4pPr lvl="3">
              <a:spcBef>
                <a:spcPts val="0"/>
              </a:spcBef>
              <a:spcAft>
                <a:spcPts val="0"/>
              </a:spcAft>
              <a:buSzPts val="3300"/>
              <a:buNone/>
              <a:defRPr sz="3300"/>
            </a:lvl4pPr>
            <a:lvl5pPr lvl="4">
              <a:spcBef>
                <a:spcPts val="0"/>
              </a:spcBef>
              <a:spcAft>
                <a:spcPts val="0"/>
              </a:spcAft>
              <a:buSzPts val="3300"/>
              <a:buNone/>
              <a:defRPr sz="3300"/>
            </a:lvl5pPr>
            <a:lvl6pPr lvl="5">
              <a:spcBef>
                <a:spcPts val="0"/>
              </a:spcBef>
              <a:spcAft>
                <a:spcPts val="0"/>
              </a:spcAft>
              <a:buSzPts val="3300"/>
              <a:buNone/>
              <a:defRPr sz="3300"/>
            </a:lvl6pPr>
            <a:lvl7pPr lvl="6">
              <a:spcBef>
                <a:spcPts val="0"/>
              </a:spcBef>
              <a:spcAft>
                <a:spcPts val="0"/>
              </a:spcAft>
              <a:buSzPts val="3300"/>
              <a:buNone/>
              <a:defRPr sz="3300"/>
            </a:lvl7pPr>
            <a:lvl8pPr lvl="7">
              <a:spcBef>
                <a:spcPts val="0"/>
              </a:spcBef>
              <a:spcAft>
                <a:spcPts val="0"/>
              </a:spcAft>
              <a:buSzPts val="3300"/>
              <a:buNone/>
              <a:defRPr sz="3300"/>
            </a:lvl8pPr>
            <a:lvl9pPr lvl="8">
              <a:spcBef>
                <a:spcPts val="0"/>
              </a:spcBef>
              <a:spcAft>
                <a:spcPts val="0"/>
              </a:spcAft>
              <a:buSzPts val="3300"/>
              <a:buNone/>
              <a:defRPr sz="33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57705" y="2820535"/>
            <a:ext cx="2321700" cy="6453300"/>
          </a:xfrm>
          <a:prstGeom prst="rect">
            <a:avLst/>
          </a:prstGeom>
        </p:spPr>
        <p:txBody>
          <a:bodyPr anchorCtr="0" anchor="t" bIns="124375" lIns="124375" spcFirstLastPara="1" rIns="124375" wrap="square" tIns="124375">
            <a:normAutofit/>
          </a:bodyPr>
          <a:lstStyle>
            <a:lvl1pPr indent="-330200" lvl="0" marL="457200">
              <a:spcBef>
                <a:spcPts val="0"/>
              </a:spcBef>
              <a:spcAft>
                <a:spcPts val="0"/>
              </a:spcAft>
              <a:buSzPts val="1600"/>
              <a:buChar char="●"/>
              <a:defRPr sz="1600"/>
            </a:lvl1pPr>
            <a:lvl2pPr indent="-330200" lvl="1" marL="914400">
              <a:spcBef>
                <a:spcPts val="0"/>
              </a:spcBef>
              <a:spcAft>
                <a:spcPts val="0"/>
              </a:spcAft>
              <a:buSzPts val="1600"/>
              <a:buChar char="○"/>
              <a:defRPr sz="1600"/>
            </a:lvl2pPr>
            <a:lvl3pPr indent="-330200" lvl="2" marL="1371600">
              <a:spcBef>
                <a:spcPts val="0"/>
              </a:spcBef>
              <a:spcAft>
                <a:spcPts val="0"/>
              </a:spcAft>
              <a:buSzPts val="1600"/>
              <a:buChar char="■"/>
              <a:defRPr sz="1600"/>
            </a:lvl3pPr>
            <a:lvl4pPr indent="-330200" lvl="3" marL="1828800">
              <a:spcBef>
                <a:spcPts val="0"/>
              </a:spcBef>
              <a:spcAft>
                <a:spcPts val="0"/>
              </a:spcAft>
              <a:buSzPts val="1600"/>
              <a:buChar char="●"/>
              <a:defRPr sz="1600"/>
            </a:lvl4pPr>
            <a:lvl5pPr indent="-330200" lvl="4" marL="2286000">
              <a:spcBef>
                <a:spcPts val="0"/>
              </a:spcBef>
              <a:spcAft>
                <a:spcPts val="0"/>
              </a:spcAft>
              <a:buSzPts val="1600"/>
              <a:buChar char="○"/>
              <a:defRPr sz="1600"/>
            </a:lvl5pPr>
            <a:lvl6pPr indent="-330200" lvl="5" marL="2743200">
              <a:spcBef>
                <a:spcPts val="0"/>
              </a:spcBef>
              <a:spcAft>
                <a:spcPts val="0"/>
              </a:spcAft>
              <a:buSzPts val="1600"/>
              <a:buChar char="■"/>
              <a:defRPr sz="1600"/>
            </a:lvl6pPr>
            <a:lvl7pPr indent="-330200" lvl="6" marL="3200400">
              <a:spcBef>
                <a:spcPts val="0"/>
              </a:spcBef>
              <a:spcAft>
                <a:spcPts val="0"/>
              </a:spcAft>
              <a:buSzPts val="1600"/>
              <a:buChar char="●"/>
              <a:defRPr sz="1600"/>
            </a:lvl7pPr>
            <a:lvl8pPr indent="-330200" lvl="7" marL="3657600">
              <a:spcBef>
                <a:spcPts val="0"/>
              </a:spcBef>
              <a:spcAft>
                <a:spcPts val="0"/>
              </a:spcAft>
              <a:buSzPts val="1600"/>
              <a:buChar char="○"/>
              <a:defRPr sz="1600"/>
            </a:lvl8pPr>
            <a:lvl9pPr indent="-330200" lvl="8" marL="4114800">
              <a:spcBef>
                <a:spcPts val="0"/>
              </a:spcBef>
              <a:spcAft>
                <a:spcPts val="0"/>
              </a:spcAft>
              <a:buSzPts val="1600"/>
              <a:buChar char="■"/>
              <a:defRPr sz="16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004788" y="9465147"/>
            <a:ext cx="453600" cy="798900"/>
          </a:xfrm>
          <a:prstGeom prst="rect">
            <a:avLst/>
          </a:prstGeom>
        </p:spPr>
        <p:txBody>
          <a:bodyPr anchorCtr="0" anchor="ctr" bIns="124375" lIns="124375" spcFirstLastPara="1" rIns="124375" wrap="square" tIns="12437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05325" y="913690"/>
            <a:ext cx="5264700" cy="8303400"/>
          </a:xfrm>
          <a:prstGeom prst="rect">
            <a:avLst/>
          </a:prstGeom>
        </p:spPr>
        <p:txBody>
          <a:bodyPr anchorCtr="0" anchor="ctr" bIns="124375" lIns="124375" spcFirstLastPara="1" rIns="124375" wrap="square" tIns="12437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6500"/>
              <a:buNone/>
              <a:defRPr sz="6500"/>
            </a:lvl1pPr>
            <a:lvl2pPr lvl="1">
              <a:spcBef>
                <a:spcPts val="0"/>
              </a:spcBef>
              <a:spcAft>
                <a:spcPts val="0"/>
              </a:spcAft>
              <a:buSzPts val="6500"/>
              <a:buNone/>
              <a:defRPr sz="6500"/>
            </a:lvl2pPr>
            <a:lvl3pPr lvl="2">
              <a:spcBef>
                <a:spcPts val="0"/>
              </a:spcBef>
              <a:spcAft>
                <a:spcPts val="0"/>
              </a:spcAft>
              <a:buSzPts val="6500"/>
              <a:buNone/>
              <a:defRPr sz="6500"/>
            </a:lvl3pPr>
            <a:lvl4pPr lvl="3">
              <a:spcBef>
                <a:spcPts val="0"/>
              </a:spcBef>
              <a:spcAft>
                <a:spcPts val="0"/>
              </a:spcAft>
              <a:buSzPts val="6500"/>
              <a:buNone/>
              <a:defRPr sz="6500"/>
            </a:lvl4pPr>
            <a:lvl5pPr lvl="4">
              <a:spcBef>
                <a:spcPts val="0"/>
              </a:spcBef>
              <a:spcAft>
                <a:spcPts val="0"/>
              </a:spcAft>
              <a:buSzPts val="6500"/>
              <a:buNone/>
              <a:defRPr sz="6500"/>
            </a:lvl5pPr>
            <a:lvl6pPr lvl="5">
              <a:spcBef>
                <a:spcPts val="0"/>
              </a:spcBef>
              <a:spcAft>
                <a:spcPts val="0"/>
              </a:spcAft>
              <a:buSzPts val="6500"/>
              <a:buNone/>
              <a:defRPr sz="6500"/>
            </a:lvl6pPr>
            <a:lvl7pPr lvl="6">
              <a:spcBef>
                <a:spcPts val="0"/>
              </a:spcBef>
              <a:spcAft>
                <a:spcPts val="0"/>
              </a:spcAft>
              <a:buSzPts val="6500"/>
              <a:buNone/>
              <a:defRPr sz="6500"/>
            </a:lvl7pPr>
            <a:lvl8pPr lvl="7">
              <a:spcBef>
                <a:spcPts val="0"/>
              </a:spcBef>
              <a:spcAft>
                <a:spcPts val="0"/>
              </a:spcAft>
              <a:buSzPts val="6500"/>
              <a:buNone/>
              <a:defRPr sz="6500"/>
            </a:lvl8pPr>
            <a:lvl9pPr lvl="8">
              <a:spcBef>
                <a:spcPts val="0"/>
              </a:spcBef>
              <a:spcAft>
                <a:spcPts val="0"/>
              </a:spcAft>
              <a:buSzPts val="6500"/>
              <a:buNone/>
              <a:defRPr sz="65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004788" y="9465147"/>
            <a:ext cx="453600" cy="798900"/>
          </a:xfrm>
          <a:prstGeom prst="rect">
            <a:avLst/>
          </a:prstGeom>
        </p:spPr>
        <p:txBody>
          <a:bodyPr anchorCtr="0" anchor="ctr" bIns="124375" lIns="124375" spcFirstLastPara="1" rIns="124375" wrap="square" tIns="12437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780000" y="-254"/>
            <a:ext cx="3780000" cy="10440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124375" lIns="124375" spcFirstLastPara="1" rIns="124375" wrap="square" tIns="1243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19508" y="2503032"/>
            <a:ext cx="3344400" cy="3008700"/>
          </a:xfrm>
          <a:prstGeom prst="rect">
            <a:avLst/>
          </a:prstGeom>
        </p:spPr>
        <p:txBody>
          <a:bodyPr anchorCtr="0" anchor="b" bIns="124375" lIns="124375" spcFirstLastPara="1" rIns="124375" wrap="square" tIns="12437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700"/>
              <a:buNone/>
              <a:defRPr sz="5700"/>
            </a:lvl1pPr>
            <a:lvl2pPr lvl="1" algn="ctr">
              <a:spcBef>
                <a:spcPts val="0"/>
              </a:spcBef>
              <a:spcAft>
                <a:spcPts val="0"/>
              </a:spcAft>
              <a:buSzPts val="5700"/>
              <a:buNone/>
              <a:defRPr sz="5700"/>
            </a:lvl2pPr>
            <a:lvl3pPr lvl="2" algn="ctr">
              <a:spcBef>
                <a:spcPts val="0"/>
              </a:spcBef>
              <a:spcAft>
                <a:spcPts val="0"/>
              </a:spcAft>
              <a:buSzPts val="5700"/>
              <a:buNone/>
              <a:defRPr sz="5700"/>
            </a:lvl3pPr>
            <a:lvl4pPr lvl="3" algn="ctr">
              <a:spcBef>
                <a:spcPts val="0"/>
              </a:spcBef>
              <a:spcAft>
                <a:spcPts val="0"/>
              </a:spcAft>
              <a:buSzPts val="5700"/>
              <a:buNone/>
              <a:defRPr sz="5700"/>
            </a:lvl4pPr>
            <a:lvl5pPr lvl="4" algn="ctr">
              <a:spcBef>
                <a:spcPts val="0"/>
              </a:spcBef>
              <a:spcAft>
                <a:spcPts val="0"/>
              </a:spcAft>
              <a:buSzPts val="5700"/>
              <a:buNone/>
              <a:defRPr sz="5700"/>
            </a:lvl5pPr>
            <a:lvl6pPr lvl="5" algn="ctr">
              <a:spcBef>
                <a:spcPts val="0"/>
              </a:spcBef>
              <a:spcAft>
                <a:spcPts val="0"/>
              </a:spcAft>
              <a:buSzPts val="5700"/>
              <a:buNone/>
              <a:defRPr sz="5700"/>
            </a:lvl6pPr>
            <a:lvl7pPr lvl="6" algn="ctr">
              <a:spcBef>
                <a:spcPts val="0"/>
              </a:spcBef>
              <a:spcAft>
                <a:spcPts val="0"/>
              </a:spcAft>
              <a:buSzPts val="5700"/>
              <a:buNone/>
              <a:defRPr sz="5700"/>
            </a:lvl7pPr>
            <a:lvl8pPr lvl="7" algn="ctr">
              <a:spcBef>
                <a:spcPts val="0"/>
              </a:spcBef>
              <a:spcAft>
                <a:spcPts val="0"/>
              </a:spcAft>
              <a:buSzPts val="5700"/>
              <a:buNone/>
              <a:defRPr sz="5700"/>
            </a:lvl8pPr>
            <a:lvl9pPr lvl="8" algn="ctr">
              <a:spcBef>
                <a:spcPts val="0"/>
              </a:spcBef>
              <a:spcAft>
                <a:spcPts val="0"/>
              </a:spcAft>
              <a:buSzPts val="5700"/>
              <a:buNone/>
              <a:defRPr sz="57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19508" y="5689531"/>
            <a:ext cx="3344400" cy="2506800"/>
          </a:xfrm>
          <a:prstGeom prst="rect">
            <a:avLst/>
          </a:prstGeom>
        </p:spPr>
        <p:txBody>
          <a:bodyPr anchorCtr="0" anchor="t" bIns="124375" lIns="124375" spcFirstLastPara="1" rIns="124375" wrap="square" tIns="12437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900"/>
              <a:buNone/>
              <a:defRPr sz="29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900"/>
              <a:buNone/>
              <a:defRPr sz="29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900"/>
              <a:buNone/>
              <a:defRPr sz="29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900"/>
              <a:buNone/>
              <a:defRPr sz="29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900"/>
              <a:buNone/>
              <a:defRPr sz="29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900"/>
              <a:buNone/>
              <a:defRPr sz="29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900"/>
              <a:buNone/>
              <a:defRPr sz="29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900"/>
              <a:buNone/>
              <a:defRPr sz="29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900"/>
              <a:buNone/>
              <a:defRPr sz="29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083839" y="1469689"/>
            <a:ext cx="3172500" cy="7500300"/>
          </a:xfrm>
          <a:prstGeom prst="rect">
            <a:avLst/>
          </a:prstGeom>
        </p:spPr>
        <p:txBody>
          <a:bodyPr anchorCtr="0" anchor="ctr" bIns="124375" lIns="124375" spcFirstLastPara="1" rIns="124375" wrap="square" tIns="124375">
            <a:normAutofit/>
          </a:bodyPr>
          <a:lstStyle>
            <a:lvl1pPr indent="-381000" lvl="0" marL="457200">
              <a:spcBef>
                <a:spcPts val="0"/>
              </a:spcBef>
              <a:spcAft>
                <a:spcPts val="0"/>
              </a:spcAft>
              <a:buSzPts val="2400"/>
              <a:buChar char="●"/>
              <a:defRPr/>
            </a:lvl1pPr>
            <a:lvl2pPr indent="-349250" lvl="1" marL="914400">
              <a:spcBef>
                <a:spcPts val="0"/>
              </a:spcBef>
              <a:spcAft>
                <a:spcPts val="0"/>
              </a:spcAft>
              <a:buSzPts val="1900"/>
              <a:buChar char="○"/>
              <a:defRPr/>
            </a:lvl2pPr>
            <a:lvl3pPr indent="-349250" lvl="2" marL="1371600">
              <a:spcBef>
                <a:spcPts val="0"/>
              </a:spcBef>
              <a:spcAft>
                <a:spcPts val="0"/>
              </a:spcAft>
              <a:buSzPts val="1900"/>
              <a:buChar char="■"/>
              <a:defRPr/>
            </a:lvl3pPr>
            <a:lvl4pPr indent="-349250" lvl="3" marL="1828800">
              <a:spcBef>
                <a:spcPts val="0"/>
              </a:spcBef>
              <a:spcAft>
                <a:spcPts val="0"/>
              </a:spcAft>
              <a:buSzPts val="1900"/>
              <a:buChar char="●"/>
              <a:defRPr/>
            </a:lvl4pPr>
            <a:lvl5pPr indent="-349250" lvl="4" marL="2286000">
              <a:spcBef>
                <a:spcPts val="0"/>
              </a:spcBef>
              <a:spcAft>
                <a:spcPts val="0"/>
              </a:spcAft>
              <a:buSzPts val="1900"/>
              <a:buChar char="○"/>
              <a:defRPr/>
            </a:lvl5pPr>
            <a:lvl6pPr indent="-349250" lvl="5" marL="2743200">
              <a:spcBef>
                <a:spcPts val="0"/>
              </a:spcBef>
              <a:spcAft>
                <a:spcPts val="0"/>
              </a:spcAft>
              <a:buSzPts val="1900"/>
              <a:buChar char="■"/>
              <a:defRPr/>
            </a:lvl6pPr>
            <a:lvl7pPr indent="-349250" lvl="6" marL="3200400">
              <a:spcBef>
                <a:spcPts val="0"/>
              </a:spcBef>
              <a:spcAft>
                <a:spcPts val="0"/>
              </a:spcAft>
              <a:buSzPts val="1900"/>
              <a:buChar char="●"/>
              <a:defRPr/>
            </a:lvl7pPr>
            <a:lvl8pPr indent="-349250" lvl="7" marL="3657600">
              <a:spcBef>
                <a:spcPts val="0"/>
              </a:spcBef>
              <a:spcAft>
                <a:spcPts val="0"/>
              </a:spcAft>
              <a:buSzPts val="1900"/>
              <a:buChar char="○"/>
              <a:defRPr/>
            </a:lvl8pPr>
            <a:lvl9pPr indent="-349250" lvl="8" marL="4114800">
              <a:spcBef>
                <a:spcPts val="0"/>
              </a:spcBef>
              <a:spcAft>
                <a:spcPts val="0"/>
              </a:spcAft>
              <a:buSzPts val="19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004788" y="9465147"/>
            <a:ext cx="453600" cy="798900"/>
          </a:xfrm>
          <a:prstGeom prst="rect">
            <a:avLst/>
          </a:prstGeom>
        </p:spPr>
        <p:txBody>
          <a:bodyPr anchorCtr="0" anchor="ctr" bIns="124375" lIns="124375" spcFirstLastPara="1" rIns="124375" wrap="square" tIns="12437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57705" y="8586994"/>
            <a:ext cx="4959900" cy="1228200"/>
          </a:xfrm>
          <a:prstGeom prst="rect">
            <a:avLst/>
          </a:prstGeom>
        </p:spPr>
        <p:txBody>
          <a:bodyPr anchorCtr="0" anchor="ctr" bIns="124375" lIns="124375" spcFirstLastPara="1" rIns="124375" wrap="square" tIns="12437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004788" y="9465147"/>
            <a:ext cx="453600" cy="798900"/>
          </a:xfrm>
          <a:prstGeom prst="rect">
            <a:avLst/>
          </a:prstGeom>
        </p:spPr>
        <p:txBody>
          <a:bodyPr anchorCtr="0" anchor="ctr" bIns="124375" lIns="124375" spcFirstLastPara="1" rIns="124375" wrap="square" tIns="12437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57705" y="903288"/>
            <a:ext cx="7044600" cy="1162500"/>
          </a:xfrm>
          <a:prstGeom prst="rect">
            <a:avLst/>
          </a:prstGeom>
          <a:noFill/>
          <a:ln>
            <a:noFill/>
          </a:ln>
        </p:spPr>
        <p:txBody>
          <a:bodyPr anchorCtr="0" anchor="t" bIns="124375" lIns="124375" spcFirstLastPara="1" rIns="124375" wrap="square" tIns="12437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800"/>
              <a:buNone/>
              <a:defRPr sz="3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800"/>
              <a:buNone/>
              <a:defRPr sz="3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800"/>
              <a:buNone/>
              <a:defRPr sz="3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800"/>
              <a:buNone/>
              <a:defRPr sz="3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800"/>
              <a:buNone/>
              <a:defRPr sz="3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800"/>
              <a:buNone/>
              <a:defRPr sz="3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800"/>
              <a:buNone/>
              <a:defRPr sz="3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800"/>
              <a:buNone/>
              <a:defRPr sz="3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800"/>
              <a:buNone/>
              <a:defRPr sz="3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57705" y="2339232"/>
            <a:ext cx="7044600" cy="6934200"/>
          </a:xfrm>
          <a:prstGeom prst="rect">
            <a:avLst/>
          </a:prstGeom>
          <a:noFill/>
          <a:ln>
            <a:noFill/>
          </a:ln>
        </p:spPr>
        <p:txBody>
          <a:bodyPr anchorCtr="0" anchor="t" bIns="124375" lIns="124375" spcFirstLastPara="1" rIns="124375" wrap="square" tIns="124375">
            <a:normAutofit/>
          </a:bodyPr>
          <a:lstStyle>
            <a:lvl1pPr indent="-3810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Char char="●"/>
              <a:defRPr sz="2400">
                <a:solidFill>
                  <a:schemeClr val="dk2"/>
                </a:solidFill>
              </a:defRPr>
            </a:lvl1pPr>
            <a:lvl2pPr indent="-34925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900"/>
              <a:buChar char="○"/>
              <a:defRPr sz="1900">
                <a:solidFill>
                  <a:schemeClr val="dk2"/>
                </a:solidFill>
              </a:defRPr>
            </a:lvl2pPr>
            <a:lvl3pPr indent="-34925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900"/>
              <a:buChar char="■"/>
              <a:defRPr sz="1900">
                <a:solidFill>
                  <a:schemeClr val="dk2"/>
                </a:solidFill>
              </a:defRPr>
            </a:lvl3pPr>
            <a:lvl4pPr indent="-34925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900"/>
              <a:buChar char="●"/>
              <a:defRPr sz="1900">
                <a:solidFill>
                  <a:schemeClr val="dk2"/>
                </a:solidFill>
              </a:defRPr>
            </a:lvl4pPr>
            <a:lvl5pPr indent="-34925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900"/>
              <a:buChar char="○"/>
              <a:defRPr sz="1900">
                <a:solidFill>
                  <a:schemeClr val="dk2"/>
                </a:solidFill>
              </a:defRPr>
            </a:lvl5pPr>
            <a:lvl6pPr indent="-34925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900"/>
              <a:buChar char="■"/>
              <a:defRPr sz="1900">
                <a:solidFill>
                  <a:schemeClr val="dk2"/>
                </a:solidFill>
              </a:defRPr>
            </a:lvl6pPr>
            <a:lvl7pPr indent="-34925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900"/>
              <a:buChar char="●"/>
              <a:defRPr sz="1900">
                <a:solidFill>
                  <a:schemeClr val="dk2"/>
                </a:solidFill>
              </a:defRPr>
            </a:lvl7pPr>
            <a:lvl8pPr indent="-34925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900"/>
              <a:buChar char="○"/>
              <a:defRPr sz="1900">
                <a:solidFill>
                  <a:schemeClr val="dk2"/>
                </a:solidFill>
              </a:defRPr>
            </a:lvl8pPr>
            <a:lvl9pPr indent="-34925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900"/>
              <a:buChar char="■"/>
              <a:defRPr sz="19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004788" y="9465147"/>
            <a:ext cx="453600" cy="798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24375" lIns="124375" spcFirstLastPara="1" rIns="124375" wrap="square" tIns="124375">
            <a:normAutofit/>
          </a:bodyPr>
          <a:lstStyle>
            <a:lvl1pPr lvl="0" algn="r">
              <a:buNone/>
              <a:defRPr sz="1400">
                <a:solidFill>
                  <a:schemeClr val="dk2"/>
                </a:solidFill>
              </a:defRPr>
            </a:lvl1pPr>
            <a:lvl2pPr lvl="1" algn="r">
              <a:buNone/>
              <a:defRPr sz="1400">
                <a:solidFill>
                  <a:schemeClr val="dk2"/>
                </a:solidFill>
              </a:defRPr>
            </a:lvl2pPr>
            <a:lvl3pPr lvl="2" algn="r">
              <a:buNone/>
              <a:defRPr sz="1400">
                <a:solidFill>
                  <a:schemeClr val="dk2"/>
                </a:solidFill>
              </a:defRPr>
            </a:lvl3pPr>
            <a:lvl4pPr lvl="3" algn="r">
              <a:buNone/>
              <a:defRPr sz="1400">
                <a:solidFill>
                  <a:schemeClr val="dk2"/>
                </a:solidFill>
              </a:defRPr>
            </a:lvl4pPr>
            <a:lvl5pPr lvl="4" algn="r">
              <a:buNone/>
              <a:defRPr sz="1400">
                <a:solidFill>
                  <a:schemeClr val="dk2"/>
                </a:solidFill>
              </a:defRPr>
            </a:lvl5pPr>
            <a:lvl6pPr lvl="5" algn="r">
              <a:buNone/>
              <a:defRPr sz="1400">
                <a:solidFill>
                  <a:schemeClr val="dk2"/>
                </a:solidFill>
              </a:defRPr>
            </a:lvl6pPr>
            <a:lvl7pPr lvl="6" algn="r">
              <a:buNone/>
              <a:defRPr sz="1400">
                <a:solidFill>
                  <a:schemeClr val="dk2"/>
                </a:solidFill>
              </a:defRPr>
            </a:lvl7pPr>
            <a:lvl8pPr lvl="7" algn="r">
              <a:buNone/>
              <a:defRPr sz="1400">
                <a:solidFill>
                  <a:schemeClr val="dk2"/>
                </a:solidFill>
              </a:defRPr>
            </a:lvl8pPr>
            <a:lvl9pPr lvl="8" algn="r">
              <a:buNone/>
              <a:defRPr sz="14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Relationship Id="rId4" Type="http://schemas.openxmlformats.org/officeDocument/2006/relationships/image" Target="../media/image3.png"/><Relationship Id="rId5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/>
        </p:nvSpPr>
        <p:spPr>
          <a:xfrm>
            <a:off x="744438" y="2206625"/>
            <a:ext cx="6071100" cy="554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pl" sz="2400">
                <a:solidFill>
                  <a:srgbClr val="FF3131"/>
                </a:solidFill>
                <a:latin typeface="Lobster Two"/>
                <a:ea typeface="Lobster Two"/>
                <a:cs typeface="Lobster Two"/>
                <a:sym typeface="Lobster Two"/>
              </a:rPr>
              <a:t>Grade #2 Newsletter - October in Review</a:t>
            </a:r>
            <a:endParaRPr sz="2400">
              <a:solidFill>
                <a:srgbClr val="FF3131"/>
              </a:solidFill>
              <a:latin typeface="Lobster Two"/>
              <a:ea typeface="Lobster Two"/>
              <a:cs typeface="Lobster Two"/>
              <a:sym typeface="Lobster Two"/>
            </a:endParaRPr>
          </a:p>
        </p:txBody>
      </p:sp>
      <p:sp>
        <p:nvSpPr>
          <p:cNvPr id="55" name="Google Shape;55;p13"/>
          <p:cNvSpPr txBox="1"/>
          <p:nvPr/>
        </p:nvSpPr>
        <p:spPr>
          <a:xfrm>
            <a:off x="418400" y="2866400"/>
            <a:ext cx="2563800" cy="908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/>
          </a:p>
        </p:txBody>
      </p:sp>
      <p:sp>
        <p:nvSpPr>
          <p:cNvPr id="56" name="Google Shape;56;p13"/>
          <p:cNvSpPr txBox="1"/>
          <p:nvPr/>
        </p:nvSpPr>
        <p:spPr>
          <a:xfrm>
            <a:off x="333900" y="2677325"/>
            <a:ext cx="2261100" cy="2075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pl" sz="12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Introduction</a:t>
            </a:r>
            <a:endParaRPr b="1" sz="12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ctr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pl" sz="12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As the leaves turn golden and the nights grow longer, we are celebrating the </a:t>
            </a:r>
            <a:r>
              <a:rPr lang="pl" sz="12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spirit of Halloween! Read on … if you dare!</a:t>
            </a:r>
            <a:endParaRPr sz="12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2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just">
              <a:spcBef>
                <a:spcPts val="1000"/>
              </a:spcBef>
              <a:spcAft>
                <a:spcPts val="10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200">
              <a:solidFill>
                <a:schemeClr val="accent2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57" name="Google Shape;57;p13"/>
          <p:cNvSpPr txBox="1"/>
          <p:nvPr/>
        </p:nvSpPr>
        <p:spPr>
          <a:xfrm>
            <a:off x="2603900" y="2677325"/>
            <a:ext cx="2261100" cy="2760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457200" lvl="0" marL="0" rtl="0" algn="l">
              <a:spcBef>
                <a:spcPts val="500"/>
              </a:spcBef>
              <a:spcAft>
                <a:spcPts val="0"/>
              </a:spcAft>
              <a:buNone/>
            </a:pPr>
            <a:r>
              <a:rPr b="1" lang="pl" sz="12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Mathematics</a:t>
            </a:r>
            <a:endParaRPr b="1" sz="12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ctr">
              <a:spcBef>
                <a:spcPts val="1000"/>
              </a:spcBef>
              <a:spcAft>
                <a:spcPts val="0"/>
              </a:spcAft>
              <a:buNone/>
            </a:pPr>
            <a:r>
              <a:rPr lang="pl" sz="12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We learned about length and distance and how to measure how far objects are. We also learned how to add and subtract (with regrouping) two digit </a:t>
            </a:r>
            <a:r>
              <a:rPr lang="pl" sz="12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numbers. We reinforced knowledge by playing The Case of the Broomstick Burglar, where students had to solve the maths puzzle to find the Halloween thief!</a:t>
            </a:r>
            <a:endParaRPr sz="12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just">
              <a:spcBef>
                <a:spcPts val="1000"/>
              </a:spcBef>
              <a:spcAft>
                <a:spcPts val="10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2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58" name="Google Shape;58;p13"/>
          <p:cNvSpPr txBox="1"/>
          <p:nvPr/>
        </p:nvSpPr>
        <p:spPr>
          <a:xfrm>
            <a:off x="4965025" y="2677325"/>
            <a:ext cx="2261100" cy="2760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pl" sz="1200">
                <a:solidFill>
                  <a:schemeClr val="accent2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Science</a:t>
            </a:r>
            <a:endParaRPr b="1" sz="1200">
              <a:solidFill>
                <a:schemeClr val="accent2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ctr">
              <a:spcBef>
                <a:spcPts val="1000"/>
              </a:spcBef>
              <a:spcAft>
                <a:spcPts val="0"/>
              </a:spcAft>
              <a:buNone/>
            </a:pPr>
            <a:r>
              <a:rPr lang="pl" sz="1200">
                <a:solidFill>
                  <a:schemeClr val="accent2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We learned about how animals change as they grow. We also discussed different animal habitats and the different needs of animals when finding shelter.</a:t>
            </a:r>
            <a:endParaRPr sz="1200">
              <a:solidFill>
                <a:schemeClr val="accent2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just">
              <a:spcBef>
                <a:spcPts val="1000"/>
              </a:spcBef>
              <a:spcAft>
                <a:spcPts val="1000"/>
              </a:spcAft>
              <a:buNone/>
            </a:pPr>
            <a:r>
              <a:t/>
            </a:r>
            <a:endParaRPr sz="1200">
              <a:solidFill>
                <a:schemeClr val="accent2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59" name="Google Shape;59;p13"/>
          <p:cNvSpPr txBox="1"/>
          <p:nvPr/>
        </p:nvSpPr>
        <p:spPr>
          <a:xfrm>
            <a:off x="286275" y="4496825"/>
            <a:ext cx="2193300" cy="3110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457200" lvl="0" marL="0" rtl="0" algn="just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pl" sz="12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Language Arts</a:t>
            </a:r>
            <a:endParaRPr b="1" sz="12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ctr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pl" sz="12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We learned about Subject and Object Pronouns, Nouns and how to write sentences using the future (Will + Verb).</a:t>
            </a:r>
            <a:r>
              <a:rPr b="1" lang="pl" sz="12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pl" sz="12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We also started our short novel </a:t>
            </a:r>
            <a:r>
              <a:rPr lang="pl" sz="12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study</a:t>
            </a:r>
            <a:r>
              <a:rPr lang="pl" sz="12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to get into the spooky spirit for Halloween - Gus Was A Friendly Ghost.</a:t>
            </a:r>
            <a:endParaRPr sz="12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just">
              <a:spcBef>
                <a:spcPts val="1000"/>
              </a:spcBef>
              <a:spcAft>
                <a:spcPts val="10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2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60" name="Google Shape;60;p13"/>
          <p:cNvSpPr txBox="1"/>
          <p:nvPr/>
        </p:nvSpPr>
        <p:spPr>
          <a:xfrm>
            <a:off x="2591750" y="5196900"/>
            <a:ext cx="2261100" cy="1550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457200" lvl="0" marL="0" rtl="0" algn="just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12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457200" lvl="0" marL="0" rtl="0" algn="just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12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457200" lvl="0" marL="0" rtl="0" algn="just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pl" sz="12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Social Studies</a:t>
            </a:r>
            <a:endParaRPr b="1" sz="12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ctr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pl" sz="12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We continued working on their Digital Project - Great Inventions. We also </a:t>
            </a:r>
            <a:r>
              <a:rPr lang="pl" sz="12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started</a:t>
            </a:r>
            <a:r>
              <a:rPr lang="pl" sz="12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to look at the history of the First Nation Peoples of Canada and the history of Halloween!</a:t>
            </a:r>
            <a:endParaRPr sz="12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just">
              <a:spcBef>
                <a:spcPts val="500"/>
              </a:spcBef>
              <a:spcAft>
                <a:spcPts val="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2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61" name="Google Shape;61;p13"/>
          <p:cNvSpPr txBox="1"/>
          <p:nvPr/>
        </p:nvSpPr>
        <p:spPr>
          <a:xfrm>
            <a:off x="5017400" y="5289725"/>
            <a:ext cx="2261100" cy="2272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pl" sz="12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Art</a:t>
            </a:r>
            <a:endParaRPr b="1" sz="12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lang="pl" sz="12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We learned about Yinka Shonibare and Ted Harrison with students re-creating artworks in their styles. We also made scary Halloween ghosts </a:t>
            </a:r>
            <a:endParaRPr sz="12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just">
              <a:lnSpc>
                <a:spcPct val="100000"/>
              </a:lnSpc>
              <a:spcBef>
                <a:spcPts val="1000"/>
              </a:spcBef>
              <a:spcAft>
                <a:spcPts val="10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1200">
              <a:solidFill>
                <a:schemeClr val="accent2"/>
              </a:solidFill>
              <a:latin typeface="Caveat"/>
              <a:ea typeface="Caveat"/>
              <a:cs typeface="Caveat"/>
              <a:sym typeface="Caveat"/>
            </a:endParaRPr>
          </a:p>
        </p:txBody>
      </p:sp>
      <p:sp>
        <p:nvSpPr>
          <p:cNvPr id="62" name="Google Shape;62;p13"/>
          <p:cNvSpPr txBox="1"/>
          <p:nvPr/>
        </p:nvSpPr>
        <p:spPr>
          <a:xfrm>
            <a:off x="239097" y="7531250"/>
            <a:ext cx="4552200" cy="554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l" sz="2000">
                <a:solidFill>
                  <a:srgbClr val="FF3131"/>
                </a:solidFill>
                <a:latin typeface="Lobster Two"/>
                <a:ea typeface="Lobster Two"/>
                <a:cs typeface="Lobster Two"/>
                <a:sym typeface="Lobster Two"/>
              </a:rPr>
              <a:t>Pictures, pictures, pictures!</a:t>
            </a:r>
            <a:endParaRPr sz="2000">
              <a:solidFill>
                <a:srgbClr val="FF3131"/>
              </a:solidFill>
              <a:latin typeface="Lobster Two"/>
              <a:ea typeface="Lobster Two"/>
              <a:cs typeface="Lobster Two"/>
              <a:sym typeface="Lobster Two"/>
            </a:endParaRPr>
          </a:p>
        </p:txBody>
      </p:sp>
      <p:sp>
        <p:nvSpPr>
          <p:cNvPr id="63" name="Google Shape;63;p13"/>
          <p:cNvSpPr txBox="1"/>
          <p:nvPr/>
        </p:nvSpPr>
        <p:spPr>
          <a:xfrm>
            <a:off x="5186900" y="7249975"/>
            <a:ext cx="2261100" cy="2991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pl" sz="1200">
                <a:solidFill>
                  <a:schemeClr val="accent2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Important Dates</a:t>
            </a:r>
            <a:endParaRPr b="1" sz="1200">
              <a:solidFill>
                <a:schemeClr val="accent2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pl" sz="1200">
                <a:solidFill>
                  <a:schemeClr val="accent2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:</a:t>
            </a:r>
            <a:endParaRPr b="1" sz="1200">
              <a:solidFill>
                <a:schemeClr val="accent2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64" name="Google Shape;64;p13"/>
          <p:cNvSpPr txBox="1"/>
          <p:nvPr/>
        </p:nvSpPr>
        <p:spPr>
          <a:xfrm>
            <a:off x="5093600" y="7542725"/>
            <a:ext cx="2295300" cy="2760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just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pl" sz="12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31st October - Halloween</a:t>
            </a:r>
            <a:endParaRPr sz="12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just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pl" sz="12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5th November - Completion date for </a:t>
            </a:r>
            <a:r>
              <a:rPr i="1" lang="pl" sz="12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Great Inventions </a:t>
            </a:r>
            <a:r>
              <a:rPr lang="pl" sz="12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Project</a:t>
            </a:r>
            <a:endParaRPr sz="12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just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pl" sz="12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10th-11th November - Independence Day (school closed </a:t>
            </a:r>
            <a:endParaRPr sz="12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just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pl" sz="12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27th November - Thanksgiving Day</a:t>
            </a:r>
            <a:endParaRPr sz="12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just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pl" sz="12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5th December - St. Nicholas Day</a:t>
            </a:r>
            <a:endParaRPr sz="12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just">
              <a:spcBef>
                <a:spcPts val="500"/>
              </a:spcBef>
              <a:spcAft>
                <a:spcPts val="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2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65" name="Google Shape;65;p13"/>
          <p:cNvSpPr txBox="1"/>
          <p:nvPr/>
        </p:nvSpPr>
        <p:spPr>
          <a:xfrm>
            <a:off x="276225" y="7886700"/>
            <a:ext cx="4438800" cy="2371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chemeClr val="dk2"/>
              </a:solidFill>
            </a:endParaRPr>
          </a:p>
        </p:txBody>
      </p:sp>
      <p:pic>
        <p:nvPicPr>
          <p:cNvPr id="66" name="Google Shape;66;p13"/>
          <p:cNvPicPr preferRelativeResize="0"/>
          <p:nvPr/>
        </p:nvPicPr>
        <p:blipFill rotWithShape="1">
          <a:blip r:embed="rId3">
            <a:alphaModFix/>
          </a:blip>
          <a:srcRect b="0" l="495" r="485" t="0"/>
          <a:stretch/>
        </p:blipFill>
        <p:spPr>
          <a:xfrm rot="-5400000">
            <a:off x="2889337" y="8054238"/>
            <a:ext cx="2343351" cy="2065174"/>
          </a:xfrm>
          <a:prstGeom prst="rect">
            <a:avLst/>
          </a:prstGeom>
          <a:noFill/>
          <a:ln>
            <a:noFill/>
          </a:ln>
        </p:spPr>
      </p:pic>
      <p:pic>
        <p:nvPicPr>
          <p:cNvPr id="67" name="Google Shape;67;p13"/>
          <p:cNvPicPr preferRelativeResize="0"/>
          <p:nvPr/>
        </p:nvPicPr>
        <p:blipFill rotWithShape="1">
          <a:blip r:embed="rId4">
            <a:alphaModFix/>
          </a:blip>
          <a:srcRect b="15167" l="0" r="0" t="15160"/>
          <a:stretch/>
        </p:blipFill>
        <p:spPr>
          <a:xfrm>
            <a:off x="173100" y="8367950"/>
            <a:ext cx="2688824" cy="1873375"/>
          </a:xfrm>
          <a:prstGeom prst="rect">
            <a:avLst/>
          </a:prstGeom>
          <a:noFill/>
          <a:ln>
            <a:noFill/>
          </a:ln>
        </p:spPr>
      </p:pic>
      <p:pic>
        <p:nvPicPr>
          <p:cNvPr id="68" name="Google Shape;68;p13"/>
          <p:cNvPicPr preferRelativeResize="0"/>
          <p:nvPr/>
        </p:nvPicPr>
        <p:blipFill rotWithShape="1">
          <a:blip r:embed="rId3">
            <a:alphaModFix/>
          </a:blip>
          <a:srcRect b="0" l="3908" r="3908" t="0"/>
          <a:stretch/>
        </p:blipFill>
        <p:spPr>
          <a:xfrm>
            <a:off x="173100" y="8257500"/>
            <a:ext cx="2743149" cy="1983824"/>
          </a:xfrm>
          <a:prstGeom prst="rect">
            <a:avLst/>
          </a:prstGeom>
          <a:noFill/>
          <a:ln>
            <a:noFill/>
          </a:ln>
        </p:spPr>
      </p:pic>
      <p:pic>
        <p:nvPicPr>
          <p:cNvPr id="69" name="Google Shape;69;p13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1625288" y="110200"/>
            <a:ext cx="4552200" cy="199075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