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10440000" cx="7560000"/>
  <p:notesSz cx="6858000" cy="9144000"/>
  <p:embeddedFontLst>
    <p:embeddedFont>
      <p:font typeface="Lobster Two"/>
      <p:regular r:id="rId7"/>
      <p:bold r:id="rId8"/>
      <p:italic r:id="rId9"/>
      <p:boldItalic r:id="rId10"/>
    </p:embeddedFont>
    <p:embeddedFont>
      <p:font typeface="Caveat"/>
      <p:regular r:id="rId11"/>
      <p:bold r:id="rId12"/>
    </p:embeddedFont>
    <p:embeddedFont>
      <p:font typeface="Century Gothic"/>
      <p:regular r:id="rId13"/>
      <p:bold r:id="rId14"/>
      <p:italic r:id="rId15"/>
      <p:boldItalic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288">
          <p15:clr>
            <a:srgbClr val="747775"/>
          </p15:clr>
        </p15:guide>
        <p15:guide id="2" pos="2381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288" orient="horz"/>
        <p:guide pos="2381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Caveat-regular.fntdata"/><Relationship Id="rId10" Type="http://schemas.openxmlformats.org/officeDocument/2006/relationships/font" Target="fonts/LobsterTwo-boldItalic.fntdata"/><Relationship Id="rId13" Type="http://schemas.openxmlformats.org/officeDocument/2006/relationships/font" Target="fonts/CenturyGothic-regular.fntdata"/><Relationship Id="rId12" Type="http://schemas.openxmlformats.org/officeDocument/2006/relationships/font" Target="fonts/Caveat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LobsterTwo-italic.fntdata"/><Relationship Id="rId15" Type="http://schemas.openxmlformats.org/officeDocument/2006/relationships/font" Target="fonts/CenturyGothic-italic.fntdata"/><Relationship Id="rId14" Type="http://schemas.openxmlformats.org/officeDocument/2006/relationships/font" Target="fonts/CenturyGothic-bold.fntdata"/><Relationship Id="rId16" Type="http://schemas.openxmlformats.org/officeDocument/2006/relationships/font" Target="fonts/CenturyGothic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LobsterTwo-regular.fntdata"/><Relationship Id="rId8" Type="http://schemas.openxmlformats.org/officeDocument/2006/relationships/font" Target="fonts/LobsterTwo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187770" y="685800"/>
            <a:ext cx="2483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187770" y="685800"/>
            <a:ext cx="2483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57712" y="1511298"/>
            <a:ext cx="7044600" cy="4166400"/>
          </a:xfrm>
          <a:prstGeom prst="rect">
            <a:avLst/>
          </a:prstGeom>
        </p:spPr>
        <p:txBody>
          <a:bodyPr anchorCtr="0" anchor="b" bIns="124375" lIns="124375" spcFirstLastPara="1" rIns="124375" wrap="square" tIns="12437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100"/>
              <a:buNone/>
              <a:defRPr sz="7100"/>
            </a:lvl1pPr>
            <a:lvl2pPr lvl="1" algn="ctr">
              <a:spcBef>
                <a:spcPts val="0"/>
              </a:spcBef>
              <a:spcAft>
                <a:spcPts val="0"/>
              </a:spcAft>
              <a:buSzPts val="7100"/>
              <a:buNone/>
              <a:defRPr sz="7100"/>
            </a:lvl2pPr>
            <a:lvl3pPr lvl="2" algn="ctr">
              <a:spcBef>
                <a:spcPts val="0"/>
              </a:spcBef>
              <a:spcAft>
                <a:spcPts val="0"/>
              </a:spcAft>
              <a:buSzPts val="7100"/>
              <a:buNone/>
              <a:defRPr sz="7100"/>
            </a:lvl3pPr>
            <a:lvl4pPr lvl="3" algn="ctr">
              <a:spcBef>
                <a:spcPts val="0"/>
              </a:spcBef>
              <a:spcAft>
                <a:spcPts val="0"/>
              </a:spcAft>
              <a:buSzPts val="7100"/>
              <a:buNone/>
              <a:defRPr sz="7100"/>
            </a:lvl4pPr>
            <a:lvl5pPr lvl="4" algn="ctr">
              <a:spcBef>
                <a:spcPts val="0"/>
              </a:spcBef>
              <a:spcAft>
                <a:spcPts val="0"/>
              </a:spcAft>
              <a:buSzPts val="7100"/>
              <a:buNone/>
              <a:defRPr sz="7100"/>
            </a:lvl5pPr>
            <a:lvl6pPr lvl="5" algn="ctr">
              <a:spcBef>
                <a:spcPts val="0"/>
              </a:spcBef>
              <a:spcAft>
                <a:spcPts val="0"/>
              </a:spcAft>
              <a:buSzPts val="7100"/>
              <a:buNone/>
              <a:defRPr sz="7100"/>
            </a:lvl6pPr>
            <a:lvl7pPr lvl="6" algn="ctr">
              <a:spcBef>
                <a:spcPts val="0"/>
              </a:spcBef>
              <a:spcAft>
                <a:spcPts val="0"/>
              </a:spcAft>
              <a:buSzPts val="7100"/>
              <a:buNone/>
              <a:defRPr sz="7100"/>
            </a:lvl7pPr>
            <a:lvl8pPr lvl="7" algn="ctr">
              <a:spcBef>
                <a:spcPts val="0"/>
              </a:spcBef>
              <a:spcAft>
                <a:spcPts val="0"/>
              </a:spcAft>
              <a:buSzPts val="7100"/>
              <a:buNone/>
              <a:defRPr sz="7100"/>
            </a:lvl8pPr>
            <a:lvl9pPr lvl="8" algn="ctr">
              <a:spcBef>
                <a:spcPts val="0"/>
              </a:spcBef>
              <a:spcAft>
                <a:spcPts val="0"/>
              </a:spcAft>
              <a:buSzPts val="7100"/>
              <a:buNone/>
              <a:defRPr sz="71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57705" y="5752555"/>
            <a:ext cx="7044600" cy="1608900"/>
          </a:xfrm>
          <a:prstGeom prst="rect">
            <a:avLst/>
          </a:prstGeom>
        </p:spPr>
        <p:txBody>
          <a:bodyPr anchorCtr="0" anchor="t" bIns="124375" lIns="124375" spcFirstLastPara="1" rIns="124375" wrap="square" tIns="12437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004788" y="9465147"/>
            <a:ext cx="453600" cy="798900"/>
          </a:xfrm>
          <a:prstGeom prst="rect">
            <a:avLst/>
          </a:prstGeom>
        </p:spPr>
        <p:txBody>
          <a:bodyPr anchorCtr="0" anchor="ctr" bIns="124375" lIns="124375" spcFirstLastPara="1" rIns="124375" wrap="square" tIns="12437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57705" y="2245153"/>
            <a:ext cx="7044600" cy="3985500"/>
          </a:xfrm>
          <a:prstGeom prst="rect">
            <a:avLst/>
          </a:prstGeom>
        </p:spPr>
        <p:txBody>
          <a:bodyPr anchorCtr="0" anchor="b" bIns="124375" lIns="124375" spcFirstLastPara="1" rIns="124375" wrap="square" tIns="12437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300"/>
              <a:buNone/>
              <a:defRPr sz="16300"/>
            </a:lvl1pPr>
            <a:lvl2pPr lvl="1" algn="ctr">
              <a:spcBef>
                <a:spcPts val="0"/>
              </a:spcBef>
              <a:spcAft>
                <a:spcPts val="0"/>
              </a:spcAft>
              <a:buSzPts val="16300"/>
              <a:buNone/>
              <a:defRPr sz="16300"/>
            </a:lvl2pPr>
            <a:lvl3pPr lvl="2" algn="ctr">
              <a:spcBef>
                <a:spcPts val="0"/>
              </a:spcBef>
              <a:spcAft>
                <a:spcPts val="0"/>
              </a:spcAft>
              <a:buSzPts val="16300"/>
              <a:buNone/>
              <a:defRPr sz="16300"/>
            </a:lvl3pPr>
            <a:lvl4pPr lvl="3" algn="ctr">
              <a:spcBef>
                <a:spcPts val="0"/>
              </a:spcBef>
              <a:spcAft>
                <a:spcPts val="0"/>
              </a:spcAft>
              <a:buSzPts val="16300"/>
              <a:buNone/>
              <a:defRPr sz="16300"/>
            </a:lvl4pPr>
            <a:lvl5pPr lvl="4" algn="ctr">
              <a:spcBef>
                <a:spcPts val="0"/>
              </a:spcBef>
              <a:spcAft>
                <a:spcPts val="0"/>
              </a:spcAft>
              <a:buSzPts val="16300"/>
              <a:buNone/>
              <a:defRPr sz="16300"/>
            </a:lvl5pPr>
            <a:lvl6pPr lvl="5" algn="ctr">
              <a:spcBef>
                <a:spcPts val="0"/>
              </a:spcBef>
              <a:spcAft>
                <a:spcPts val="0"/>
              </a:spcAft>
              <a:buSzPts val="16300"/>
              <a:buNone/>
              <a:defRPr sz="16300"/>
            </a:lvl6pPr>
            <a:lvl7pPr lvl="6" algn="ctr">
              <a:spcBef>
                <a:spcPts val="0"/>
              </a:spcBef>
              <a:spcAft>
                <a:spcPts val="0"/>
              </a:spcAft>
              <a:buSzPts val="16300"/>
              <a:buNone/>
              <a:defRPr sz="16300"/>
            </a:lvl7pPr>
            <a:lvl8pPr lvl="7" algn="ctr">
              <a:spcBef>
                <a:spcPts val="0"/>
              </a:spcBef>
              <a:spcAft>
                <a:spcPts val="0"/>
              </a:spcAft>
              <a:buSzPts val="16300"/>
              <a:buNone/>
              <a:defRPr sz="16300"/>
            </a:lvl8pPr>
            <a:lvl9pPr lvl="8" algn="ctr">
              <a:spcBef>
                <a:spcPts val="0"/>
              </a:spcBef>
              <a:spcAft>
                <a:spcPts val="0"/>
              </a:spcAft>
              <a:buSzPts val="16300"/>
              <a:buNone/>
              <a:defRPr sz="163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57705" y="6398217"/>
            <a:ext cx="7044600" cy="2640000"/>
          </a:xfrm>
          <a:prstGeom prst="rect">
            <a:avLst/>
          </a:prstGeom>
        </p:spPr>
        <p:txBody>
          <a:bodyPr anchorCtr="0" anchor="t" bIns="124375" lIns="124375" spcFirstLastPara="1" rIns="124375" wrap="square" tIns="124375">
            <a:normAutofit/>
          </a:bodyPr>
          <a:lstStyle>
            <a:lvl1pPr indent="-381000" lvl="0" marL="457200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004788" y="9465147"/>
            <a:ext cx="453600" cy="798900"/>
          </a:xfrm>
          <a:prstGeom prst="rect">
            <a:avLst/>
          </a:prstGeom>
        </p:spPr>
        <p:txBody>
          <a:bodyPr anchorCtr="0" anchor="ctr" bIns="124375" lIns="124375" spcFirstLastPara="1" rIns="124375" wrap="square" tIns="12437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004788" y="9465147"/>
            <a:ext cx="453600" cy="798900"/>
          </a:xfrm>
          <a:prstGeom prst="rect">
            <a:avLst/>
          </a:prstGeom>
        </p:spPr>
        <p:txBody>
          <a:bodyPr anchorCtr="0" anchor="ctr" bIns="124375" lIns="124375" spcFirstLastPara="1" rIns="124375" wrap="square" tIns="12437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57705" y="4365680"/>
            <a:ext cx="7044600" cy="1708500"/>
          </a:xfrm>
          <a:prstGeom prst="rect">
            <a:avLst/>
          </a:prstGeom>
        </p:spPr>
        <p:txBody>
          <a:bodyPr anchorCtr="0" anchor="ctr" bIns="124375" lIns="124375" spcFirstLastPara="1" rIns="124375" wrap="square" tIns="12437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1pPr>
            <a:lvl2pPr lvl="1" algn="ctr"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2pPr>
            <a:lvl3pPr lvl="2" algn="ctr"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3pPr>
            <a:lvl4pPr lvl="3" algn="ctr"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4pPr>
            <a:lvl5pPr lvl="4" algn="ctr"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5pPr>
            <a:lvl6pPr lvl="5" algn="ctr"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6pPr>
            <a:lvl7pPr lvl="6" algn="ctr"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7pPr>
            <a:lvl8pPr lvl="7" algn="ctr"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8pPr>
            <a:lvl9pPr lvl="8" algn="ctr"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004788" y="9465147"/>
            <a:ext cx="453600" cy="798900"/>
          </a:xfrm>
          <a:prstGeom prst="rect">
            <a:avLst/>
          </a:prstGeom>
        </p:spPr>
        <p:txBody>
          <a:bodyPr anchorCtr="0" anchor="ctr" bIns="124375" lIns="124375" spcFirstLastPara="1" rIns="124375" wrap="square" tIns="12437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57705" y="903288"/>
            <a:ext cx="7044600" cy="1162500"/>
          </a:xfrm>
          <a:prstGeom prst="rect">
            <a:avLst/>
          </a:prstGeom>
        </p:spPr>
        <p:txBody>
          <a:bodyPr anchorCtr="0" anchor="t" bIns="124375" lIns="124375" spcFirstLastPara="1" rIns="124375" wrap="square" tIns="12437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57705" y="2339232"/>
            <a:ext cx="7044600" cy="6934200"/>
          </a:xfrm>
          <a:prstGeom prst="rect">
            <a:avLst/>
          </a:prstGeom>
        </p:spPr>
        <p:txBody>
          <a:bodyPr anchorCtr="0" anchor="t" bIns="124375" lIns="124375" spcFirstLastPara="1" rIns="124375" wrap="square" tIns="124375">
            <a:norm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004788" y="9465147"/>
            <a:ext cx="453600" cy="798900"/>
          </a:xfrm>
          <a:prstGeom prst="rect">
            <a:avLst/>
          </a:prstGeom>
        </p:spPr>
        <p:txBody>
          <a:bodyPr anchorCtr="0" anchor="ctr" bIns="124375" lIns="124375" spcFirstLastPara="1" rIns="124375" wrap="square" tIns="12437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57705" y="903288"/>
            <a:ext cx="7044600" cy="1162500"/>
          </a:xfrm>
          <a:prstGeom prst="rect">
            <a:avLst/>
          </a:prstGeom>
        </p:spPr>
        <p:txBody>
          <a:bodyPr anchorCtr="0" anchor="t" bIns="124375" lIns="124375" spcFirstLastPara="1" rIns="124375" wrap="square" tIns="12437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57705" y="2339232"/>
            <a:ext cx="3306900" cy="6934200"/>
          </a:xfrm>
          <a:prstGeom prst="rect">
            <a:avLst/>
          </a:prstGeom>
        </p:spPr>
        <p:txBody>
          <a:bodyPr anchorCtr="0" anchor="t" bIns="124375" lIns="124375" spcFirstLastPara="1" rIns="124375" wrap="square" tIns="124375">
            <a:normAutofit/>
          </a:bodyPr>
          <a:lstStyle>
            <a:lvl1pPr indent="-349250" lvl="0" marL="45720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3995291" y="2339232"/>
            <a:ext cx="3306900" cy="6934200"/>
          </a:xfrm>
          <a:prstGeom prst="rect">
            <a:avLst/>
          </a:prstGeom>
        </p:spPr>
        <p:txBody>
          <a:bodyPr anchorCtr="0" anchor="t" bIns="124375" lIns="124375" spcFirstLastPara="1" rIns="124375" wrap="square" tIns="124375">
            <a:normAutofit/>
          </a:bodyPr>
          <a:lstStyle>
            <a:lvl1pPr indent="-349250" lvl="0" marL="45720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004788" y="9465147"/>
            <a:ext cx="453600" cy="798900"/>
          </a:xfrm>
          <a:prstGeom prst="rect">
            <a:avLst/>
          </a:prstGeom>
        </p:spPr>
        <p:txBody>
          <a:bodyPr anchorCtr="0" anchor="ctr" bIns="124375" lIns="124375" spcFirstLastPara="1" rIns="124375" wrap="square" tIns="12437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57705" y="903288"/>
            <a:ext cx="7044600" cy="1162500"/>
          </a:xfrm>
          <a:prstGeom prst="rect">
            <a:avLst/>
          </a:prstGeom>
        </p:spPr>
        <p:txBody>
          <a:bodyPr anchorCtr="0" anchor="t" bIns="124375" lIns="124375" spcFirstLastPara="1" rIns="124375" wrap="square" tIns="12437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004788" y="9465147"/>
            <a:ext cx="453600" cy="798900"/>
          </a:xfrm>
          <a:prstGeom prst="rect">
            <a:avLst/>
          </a:prstGeom>
        </p:spPr>
        <p:txBody>
          <a:bodyPr anchorCtr="0" anchor="ctr" bIns="124375" lIns="124375" spcFirstLastPara="1" rIns="124375" wrap="square" tIns="12437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57705" y="1127727"/>
            <a:ext cx="2321700" cy="1533900"/>
          </a:xfrm>
          <a:prstGeom prst="rect">
            <a:avLst/>
          </a:prstGeom>
        </p:spPr>
        <p:txBody>
          <a:bodyPr anchorCtr="0" anchor="b" bIns="124375" lIns="124375" spcFirstLastPara="1" rIns="124375" wrap="square" tIns="12437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1pPr>
            <a:lvl2pPr lvl="1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2pPr>
            <a:lvl3pPr lvl="2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3pPr>
            <a:lvl4pPr lvl="3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4pPr>
            <a:lvl5pPr lvl="4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5pPr>
            <a:lvl6pPr lvl="5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6pPr>
            <a:lvl7pPr lvl="6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7pPr>
            <a:lvl8pPr lvl="7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8pPr>
            <a:lvl9pPr lvl="8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57705" y="2820535"/>
            <a:ext cx="2321700" cy="6453300"/>
          </a:xfrm>
          <a:prstGeom prst="rect">
            <a:avLst/>
          </a:prstGeom>
        </p:spPr>
        <p:txBody>
          <a:bodyPr anchorCtr="0" anchor="t" bIns="124375" lIns="124375" spcFirstLastPara="1" rIns="124375" wrap="square" tIns="124375">
            <a:norm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004788" y="9465147"/>
            <a:ext cx="453600" cy="798900"/>
          </a:xfrm>
          <a:prstGeom prst="rect">
            <a:avLst/>
          </a:prstGeom>
        </p:spPr>
        <p:txBody>
          <a:bodyPr anchorCtr="0" anchor="ctr" bIns="124375" lIns="124375" spcFirstLastPara="1" rIns="124375" wrap="square" tIns="12437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05325" y="913690"/>
            <a:ext cx="5264700" cy="8303400"/>
          </a:xfrm>
          <a:prstGeom prst="rect">
            <a:avLst/>
          </a:prstGeom>
        </p:spPr>
        <p:txBody>
          <a:bodyPr anchorCtr="0" anchor="ctr" bIns="124375" lIns="124375" spcFirstLastPara="1" rIns="124375" wrap="square" tIns="12437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1pPr>
            <a:lvl2pPr lvl="1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2pPr>
            <a:lvl3pPr lvl="2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3pPr>
            <a:lvl4pPr lvl="3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4pPr>
            <a:lvl5pPr lvl="4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5pPr>
            <a:lvl6pPr lvl="5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6pPr>
            <a:lvl7pPr lvl="6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7pPr>
            <a:lvl8pPr lvl="7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8pPr>
            <a:lvl9pPr lvl="8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004788" y="9465147"/>
            <a:ext cx="453600" cy="798900"/>
          </a:xfrm>
          <a:prstGeom prst="rect">
            <a:avLst/>
          </a:prstGeom>
        </p:spPr>
        <p:txBody>
          <a:bodyPr anchorCtr="0" anchor="ctr" bIns="124375" lIns="124375" spcFirstLastPara="1" rIns="124375" wrap="square" tIns="12437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780000" y="-254"/>
            <a:ext cx="3780000" cy="1044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24375" lIns="124375" spcFirstLastPara="1" rIns="124375" wrap="square" tIns="1243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19508" y="2503032"/>
            <a:ext cx="3344400" cy="3008700"/>
          </a:xfrm>
          <a:prstGeom prst="rect">
            <a:avLst/>
          </a:prstGeom>
        </p:spPr>
        <p:txBody>
          <a:bodyPr anchorCtr="0" anchor="b" bIns="124375" lIns="124375" spcFirstLastPara="1" rIns="124375" wrap="square" tIns="12437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1pPr>
            <a:lvl2pPr lvl="1" algn="ctr"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2pPr>
            <a:lvl3pPr lvl="2" algn="ctr"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3pPr>
            <a:lvl4pPr lvl="3" algn="ctr"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4pPr>
            <a:lvl5pPr lvl="4" algn="ctr"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5pPr>
            <a:lvl6pPr lvl="5" algn="ctr"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6pPr>
            <a:lvl7pPr lvl="6" algn="ctr"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7pPr>
            <a:lvl8pPr lvl="7" algn="ctr"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8pPr>
            <a:lvl9pPr lvl="8" algn="ctr"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19508" y="5689531"/>
            <a:ext cx="3344400" cy="2506800"/>
          </a:xfrm>
          <a:prstGeom prst="rect">
            <a:avLst/>
          </a:prstGeom>
        </p:spPr>
        <p:txBody>
          <a:bodyPr anchorCtr="0" anchor="t" bIns="124375" lIns="124375" spcFirstLastPara="1" rIns="124375" wrap="square" tIns="12437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083839" y="1469689"/>
            <a:ext cx="3172500" cy="7500300"/>
          </a:xfrm>
          <a:prstGeom prst="rect">
            <a:avLst/>
          </a:prstGeom>
        </p:spPr>
        <p:txBody>
          <a:bodyPr anchorCtr="0" anchor="ctr" bIns="124375" lIns="124375" spcFirstLastPara="1" rIns="124375" wrap="square" tIns="124375">
            <a:norm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004788" y="9465147"/>
            <a:ext cx="453600" cy="798900"/>
          </a:xfrm>
          <a:prstGeom prst="rect">
            <a:avLst/>
          </a:prstGeom>
        </p:spPr>
        <p:txBody>
          <a:bodyPr anchorCtr="0" anchor="ctr" bIns="124375" lIns="124375" spcFirstLastPara="1" rIns="124375" wrap="square" tIns="12437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57705" y="8586994"/>
            <a:ext cx="4959900" cy="1228200"/>
          </a:xfrm>
          <a:prstGeom prst="rect">
            <a:avLst/>
          </a:prstGeom>
        </p:spPr>
        <p:txBody>
          <a:bodyPr anchorCtr="0" anchor="ctr" bIns="124375" lIns="124375" spcFirstLastPara="1" rIns="124375" wrap="square" tIns="12437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004788" y="9465147"/>
            <a:ext cx="453600" cy="798900"/>
          </a:xfrm>
          <a:prstGeom prst="rect">
            <a:avLst/>
          </a:prstGeom>
        </p:spPr>
        <p:txBody>
          <a:bodyPr anchorCtr="0" anchor="ctr" bIns="124375" lIns="124375" spcFirstLastPara="1" rIns="124375" wrap="square" tIns="12437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57705" y="903288"/>
            <a:ext cx="7044600" cy="11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4375" lIns="124375" spcFirstLastPara="1" rIns="124375" wrap="square" tIns="12437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None/>
              <a:defRPr sz="3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None/>
              <a:defRPr sz="3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None/>
              <a:defRPr sz="3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None/>
              <a:defRPr sz="3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None/>
              <a:defRPr sz="3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None/>
              <a:defRPr sz="3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None/>
              <a:defRPr sz="3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None/>
              <a:defRPr sz="3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None/>
              <a:defRPr sz="3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57705" y="2339232"/>
            <a:ext cx="7044600" cy="6934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4375" lIns="124375" spcFirstLastPara="1" rIns="124375" wrap="square" tIns="124375">
            <a:normAutofit/>
          </a:bodyPr>
          <a:lstStyle>
            <a:lvl1pPr indent="-3810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  <a:defRPr sz="2400">
                <a:solidFill>
                  <a:schemeClr val="dk2"/>
                </a:solidFill>
              </a:defRPr>
            </a:lvl1pPr>
            <a:lvl2pPr indent="-3492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2pPr>
            <a:lvl3pPr indent="-3492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3pPr>
            <a:lvl4pPr indent="-3492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4pPr>
            <a:lvl5pPr indent="-3492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5pPr>
            <a:lvl6pPr indent="-3492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6pPr>
            <a:lvl7pPr indent="-3492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7pPr>
            <a:lvl8pPr indent="-3492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8pPr>
            <a:lvl9pPr indent="-3492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004788" y="9465147"/>
            <a:ext cx="453600" cy="79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4375" lIns="124375" spcFirstLastPara="1" rIns="124375" wrap="square" tIns="124375">
            <a:normAutofit/>
          </a:bodyPr>
          <a:lstStyle>
            <a:lvl1pPr lvl="0" algn="r">
              <a:buNone/>
              <a:defRPr sz="1400">
                <a:solidFill>
                  <a:schemeClr val="dk2"/>
                </a:solidFill>
              </a:defRPr>
            </a:lvl1pPr>
            <a:lvl2pPr lvl="1" algn="r">
              <a:buNone/>
              <a:defRPr sz="1400">
                <a:solidFill>
                  <a:schemeClr val="dk2"/>
                </a:solidFill>
              </a:defRPr>
            </a:lvl2pPr>
            <a:lvl3pPr lvl="2" algn="r">
              <a:buNone/>
              <a:defRPr sz="1400">
                <a:solidFill>
                  <a:schemeClr val="dk2"/>
                </a:solidFill>
              </a:defRPr>
            </a:lvl3pPr>
            <a:lvl4pPr lvl="3" algn="r">
              <a:buNone/>
              <a:defRPr sz="1400">
                <a:solidFill>
                  <a:schemeClr val="dk2"/>
                </a:solidFill>
              </a:defRPr>
            </a:lvl4pPr>
            <a:lvl5pPr lvl="4" algn="r">
              <a:buNone/>
              <a:defRPr sz="1400">
                <a:solidFill>
                  <a:schemeClr val="dk2"/>
                </a:solidFill>
              </a:defRPr>
            </a:lvl5pPr>
            <a:lvl6pPr lvl="5" algn="r">
              <a:buNone/>
              <a:defRPr sz="1400">
                <a:solidFill>
                  <a:schemeClr val="dk2"/>
                </a:solidFill>
              </a:defRPr>
            </a:lvl6pPr>
            <a:lvl7pPr lvl="6" algn="r">
              <a:buNone/>
              <a:defRPr sz="1400">
                <a:solidFill>
                  <a:schemeClr val="dk2"/>
                </a:solidFill>
              </a:defRPr>
            </a:lvl7pPr>
            <a:lvl8pPr lvl="7" algn="r">
              <a:buNone/>
              <a:defRPr sz="1400">
                <a:solidFill>
                  <a:schemeClr val="dk2"/>
                </a:solidFill>
              </a:defRPr>
            </a:lvl8pPr>
            <a:lvl9pPr lvl="8" algn="r">
              <a:buNone/>
              <a:defRPr sz="14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2.png"/><Relationship Id="rId6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744438" y="2206625"/>
            <a:ext cx="60711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" sz="2400">
                <a:solidFill>
                  <a:srgbClr val="FF3131"/>
                </a:solidFill>
                <a:latin typeface="Lobster Two"/>
                <a:ea typeface="Lobster Two"/>
                <a:cs typeface="Lobster Two"/>
                <a:sym typeface="Lobster Two"/>
              </a:rPr>
              <a:t>Grade #3 Newsletter - October in Review</a:t>
            </a:r>
            <a:endParaRPr sz="2400">
              <a:solidFill>
                <a:srgbClr val="FF3131"/>
              </a:solidFill>
              <a:latin typeface="Lobster Two"/>
              <a:ea typeface="Lobster Two"/>
              <a:cs typeface="Lobster Two"/>
              <a:sym typeface="Lobster Two"/>
            </a:endParaRPr>
          </a:p>
        </p:txBody>
      </p:sp>
      <p:sp>
        <p:nvSpPr>
          <p:cNvPr id="55" name="Google Shape;55;p13"/>
          <p:cNvSpPr txBox="1"/>
          <p:nvPr/>
        </p:nvSpPr>
        <p:spPr>
          <a:xfrm>
            <a:off x="418400" y="2866400"/>
            <a:ext cx="2563800" cy="9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sp>
        <p:nvSpPr>
          <p:cNvPr id="56" name="Google Shape;56;p13"/>
          <p:cNvSpPr txBox="1"/>
          <p:nvPr/>
        </p:nvSpPr>
        <p:spPr>
          <a:xfrm>
            <a:off x="333900" y="2677325"/>
            <a:ext cx="2261100" cy="207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l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Introduction</a:t>
            </a:r>
            <a:endParaRPr b="1"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 the nights grow longer and the air feels colder, </a:t>
            </a:r>
            <a:r>
              <a:rPr lang="pl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October brings with it the ‘monstrous’ spirit of Halloween!</a:t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just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2603900" y="2677325"/>
            <a:ext cx="2261100" cy="207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b="1" lang="pl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Mathematics</a:t>
            </a:r>
            <a:endParaRPr b="1"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pl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learned how to add and subtract (with regrouping) to three digits. We reinforced knowledge by playing - </a:t>
            </a:r>
            <a:r>
              <a:rPr i="1" lang="pl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Dual with Frankenstein</a:t>
            </a:r>
            <a:r>
              <a:rPr lang="pl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We also reviewed Length and Distance of objects and Capacity and Mass.</a:t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just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" name="Google Shape;58;p13"/>
          <p:cNvSpPr txBox="1"/>
          <p:nvPr/>
        </p:nvSpPr>
        <p:spPr>
          <a:xfrm>
            <a:off x="4965025" y="2677325"/>
            <a:ext cx="2261100" cy="27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l" sz="120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Science</a:t>
            </a:r>
            <a:endParaRPr b="1" sz="120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pl" sz="120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discussed the different ways seeds are dispersed and why this plays an important role in our food chain.</a:t>
            </a:r>
            <a:endParaRPr sz="120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just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20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" name="Google Shape;59;p13"/>
          <p:cNvSpPr txBox="1"/>
          <p:nvPr/>
        </p:nvSpPr>
        <p:spPr>
          <a:xfrm>
            <a:off x="286275" y="4496825"/>
            <a:ext cx="2193300" cy="311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0" rtl="0" algn="just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l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Language Arts</a:t>
            </a:r>
            <a:endParaRPr b="1"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just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learned how to use the simple past with regular verbs and; prefixes and suffixes. We also started our short novel study - </a:t>
            </a:r>
            <a:r>
              <a:rPr i="1" lang="pl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Mary Who Wrote Frankenstein</a:t>
            </a:r>
            <a:r>
              <a:rPr lang="pl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We have been discussing the ‘monstrous’ idea that came to the author of </a:t>
            </a:r>
            <a:r>
              <a:rPr i="1" lang="pl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Frankenstein</a:t>
            </a:r>
            <a:r>
              <a:rPr lang="pl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Mary Shelley!</a:t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just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0" name="Google Shape;60;p13"/>
          <p:cNvSpPr txBox="1"/>
          <p:nvPr/>
        </p:nvSpPr>
        <p:spPr>
          <a:xfrm>
            <a:off x="2603875" y="4839725"/>
            <a:ext cx="2261100" cy="258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0" rtl="0" algn="just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l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Social Studies</a:t>
            </a:r>
            <a:endParaRPr b="1"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wrapped up our Digital Project - </a:t>
            </a:r>
            <a:r>
              <a:rPr i="1" lang="pl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My City</a:t>
            </a:r>
            <a:r>
              <a:rPr lang="pl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and discussed in depth the challenges the First Nation Peoples faced in Canada. We also learned about the history behind Halloween!</a:t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just">
              <a:spcBef>
                <a:spcPts val="500"/>
              </a:spcBef>
              <a:spcAft>
                <a:spcPts val="5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1" name="Google Shape;61;p13"/>
          <p:cNvSpPr txBox="1"/>
          <p:nvPr/>
        </p:nvSpPr>
        <p:spPr>
          <a:xfrm>
            <a:off x="5017400" y="5289725"/>
            <a:ext cx="2261100" cy="227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l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Art</a:t>
            </a:r>
            <a:endParaRPr b="1"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pl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looked at the Cubism movement and recreated self portraits. We also experimented and created our very own hideous Frankenstein!</a:t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just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200">
              <a:solidFill>
                <a:schemeClr val="accent2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62" name="Google Shape;62;p13"/>
          <p:cNvSpPr txBox="1"/>
          <p:nvPr/>
        </p:nvSpPr>
        <p:spPr>
          <a:xfrm>
            <a:off x="173097" y="7059775"/>
            <a:ext cx="45522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2000">
                <a:solidFill>
                  <a:srgbClr val="FF3131"/>
                </a:solidFill>
                <a:latin typeface="Lobster Two"/>
                <a:ea typeface="Lobster Two"/>
                <a:cs typeface="Lobster Two"/>
                <a:sym typeface="Lobster Two"/>
              </a:rPr>
              <a:t>Pictures, pictures, pictures!</a:t>
            </a:r>
            <a:endParaRPr sz="2000">
              <a:solidFill>
                <a:srgbClr val="FF3131"/>
              </a:solidFill>
              <a:latin typeface="Lobster Two"/>
              <a:ea typeface="Lobster Two"/>
              <a:cs typeface="Lobster Two"/>
              <a:sym typeface="Lobster Two"/>
            </a:endParaRPr>
          </a:p>
        </p:txBody>
      </p:sp>
      <p:sp>
        <p:nvSpPr>
          <p:cNvPr id="63" name="Google Shape;63;p13"/>
          <p:cNvSpPr txBox="1"/>
          <p:nvPr/>
        </p:nvSpPr>
        <p:spPr>
          <a:xfrm>
            <a:off x="5186900" y="7249975"/>
            <a:ext cx="2261100" cy="36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l" sz="120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Important Dates:</a:t>
            </a:r>
            <a:endParaRPr b="1" sz="120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4" name="Google Shape;64;p13"/>
          <p:cNvSpPr txBox="1"/>
          <p:nvPr/>
        </p:nvSpPr>
        <p:spPr>
          <a:xfrm>
            <a:off x="5093600" y="7542725"/>
            <a:ext cx="2295300" cy="27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29th October - End date for </a:t>
            </a:r>
            <a:r>
              <a:rPr i="1" lang="pl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Design your own City </a:t>
            </a:r>
            <a:r>
              <a:rPr lang="pl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project</a:t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just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31st October - Halloween</a:t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just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10th-11th November - Independence Day (school closed </a:t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just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27th November - Thanksgiving Day</a:t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just">
              <a:spcBef>
                <a:spcPts val="500"/>
              </a:spcBef>
              <a:spcAft>
                <a:spcPts val="5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5th December - St. Nicholas Day</a:t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5" name="Google Shape;65;p13"/>
          <p:cNvSpPr txBox="1"/>
          <p:nvPr/>
        </p:nvSpPr>
        <p:spPr>
          <a:xfrm>
            <a:off x="276225" y="7886700"/>
            <a:ext cx="4438800" cy="23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2"/>
              </a:solidFill>
            </a:endParaRPr>
          </a:p>
        </p:txBody>
      </p:sp>
      <p:pic>
        <p:nvPicPr>
          <p:cNvPr id="66" name="Google Shape;6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25288" y="110200"/>
            <a:ext cx="4552200" cy="1990754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3100" y="7561927"/>
            <a:ext cx="1405581" cy="1873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3"/>
          <p:cNvPicPr preferRelativeResize="0"/>
          <p:nvPr/>
        </p:nvPicPr>
        <p:blipFill rotWithShape="1">
          <a:blip r:embed="rId5">
            <a:alphaModFix/>
          </a:blip>
          <a:srcRect b="7809" l="3590" r="19693" t="-7810"/>
          <a:stretch/>
        </p:blipFill>
        <p:spPr>
          <a:xfrm>
            <a:off x="1183901" y="8329853"/>
            <a:ext cx="2193299" cy="1989002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309975" y="7284293"/>
            <a:ext cx="1707423" cy="12805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