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797675" cy="9926625"/>
  <p:embeddedFontLst>
    <p:embeddedFont>
      <p:font typeface="Tahoma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22" roundtripDataSignature="AMtx7mi0zWIWSIYdnMIBdx/M5JiBBm6j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ahoma-regular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Tahom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fa7423a70_1_7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6fa7423a70_1_7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6fa7423a70_1_7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fa7423a70_1_4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fa7423a70_1_4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6fa7423a70_1_4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fa7423a70_1_3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6fa7423a70_1_3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6fa7423a70_1_3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6d082d58a6_1_2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36d082d58a6_1_2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36d082d58a6_1_2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fa7423a70_1_7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fa7423a70_1_7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6fa7423a70_1_7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cd3d8adee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cd3d8adee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39cd3d8adee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d082d58a6_1_1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36d082d58a6_1_1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36d082d58a6_1_1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d082d58a6_1_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6d082d58a6_1_7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36d082d58a6_1_7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fa7423a70_1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6fa7423a70_1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6fa7423a70_1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fa7423a70_1_2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6fa7423a70_1_27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6fa7423a70_1_27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fa7423a70_1_5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6fa7423a70_1_53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6fa7423a70_1_53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fa7423a70_1_6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6fa7423a70_1_6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36fa7423a70_1_6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5" Type="http://schemas.openxmlformats.org/officeDocument/2006/relationships/image" Target="../media/image43.jpg"/><Relationship Id="rId6" Type="http://schemas.openxmlformats.org/officeDocument/2006/relationships/image" Target="../media/image17.jpg"/><Relationship Id="rId7" Type="http://schemas.openxmlformats.org/officeDocument/2006/relationships/image" Target="../media/image12.jpg"/><Relationship Id="rId8" Type="http://schemas.openxmlformats.org/officeDocument/2006/relationships/image" Target="../media/image2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jpg"/><Relationship Id="rId4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9" Type="http://schemas.openxmlformats.org/officeDocument/2006/relationships/image" Target="../media/image34.jpg"/><Relationship Id="rId5" Type="http://schemas.openxmlformats.org/officeDocument/2006/relationships/image" Target="../media/image23.jpg"/><Relationship Id="rId6" Type="http://schemas.openxmlformats.org/officeDocument/2006/relationships/image" Target="../media/image19.jpg"/><Relationship Id="rId7" Type="http://schemas.openxmlformats.org/officeDocument/2006/relationships/image" Target="../media/image4.jpg"/><Relationship Id="rId8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7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jpg"/><Relationship Id="rId10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2.jpg"/><Relationship Id="rId9" Type="http://schemas.openxmlformats.org/officeDocument/2006/relationships/image" Target="../media/image58.jpg"/><Relationship Id="rId5" Type="http://schemas.openxmlformats.org/officeDocument/2006/relationships/image" Target="../media/image39.jpg"/><Relationship Id="rId6" Type="http://schemas.openxmlformats.org/officeDocument/2006/relationships/image" Target="../media/image54.jpg"/><Relationship Id="rId7" Type="http://schemas.openxmlformats.org/officeDocument/2006/relationships/image" Target="../media/image47.jpg"/><Relationship Id="rId8" Type="http://schemas.openxmlformats.org/officeDocument/2006/relationships/image" Target="../media/image4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October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październiku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Dzień Empatii</a:t>
            </a:r>
            <a:endParaRPr b="1" sz="32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9502" r="0" t="0"/>
          <a:stretch/>
        </p:blipFill>
        <p:spPr>
          <a:xfrm>
            <a:off x="0" y="2294900"/>
            <a:ext cx="3843523" cy="191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925" y="3914176"/>
            <a:ext cx="4897075" cy="2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06825"/>
            <a:ext cx="4246927" cy="20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7194" y="623950"/>
            <a:ext cx="1613007" cy="358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8962" y="623958"/>
            <a:ext cx="1613000" cy="358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8">
            <a:alphaModFix/>
          </a:blip>
          <a:srcRect b="25099" l="0" r="0" t="0"/>
          <a:stretch/>
        </p:blipFill>
        <p:spPr>
          <a:xfrm>
            <a:off x="4192925" y="1082575"/>
            <a:ext cx="1955076" cy="325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7350" y="1703249"/>
            <a:ext cx="1377450" cy="305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6fa7423a70_1_71" title="Screenshot 2025-10-30 12.01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300" y="1327713"/>
            <a:ext cx="3136226" cy="420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6fa7423a70_1_71" title="Screenshot 2025-10-30 12.01.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701" y="1327713"/>
            <a:ext cx="3136226" cy="420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6fa7423a70_1_71" title="Screenshot 2025-10-30 12.01.2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950" y="1327715"/>
            <a:ext cx="3136237" cy="4202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36fa7423a70_1_45" title="Screenshot 2025-10-30 11.46.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50"/>
            <a:ext cx="4397171" cy="33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6fa7423a70_1_45" title="Screenshot 2025-10-30 11.46.2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678" y="1570053"/>
            <a:ext cx="4319111" cy="3259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6fa7423a70_1_45"/>
          <p:cNvSpPr txBox="1"/>
          <p:nvPr/>
        </p:nvSpPr>
        <p:spPr>
          <a:xfrm>
            <a:off x="1387976" y="458000"/>
            <a:ext cx="2929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French class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6fa7423a70_1_35" title="Screenshot 2025-10-30 11.47.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55" y="3168190"/>
            <a:ext cx="3960904" cy="295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6fa7423a70_1_35"/>
          <p:cNvPicPr preferRelativeResize="0"/>
          <p:nvPr/>
        </p:nvPicPr>
        <p:blipFill rotWithShape="1">
          <a:blip r:embed="rId4">
            <a:alphaModFix/>
          </a:blip>
          <a:srcRect b="0" l="0" r="10746" t="7629"/>
          <a:stretch/>
        </p:blipFill>
        <p:spPr>
          <a:xfrm>
            <a:off x="4871334" y="3147326"/>
            <a:ext cx="3881365" cy="300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6fa7423a70_1_35" title="Screenshot 2025-10-30 11.47.1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335" y="220625"/>
            <a:ext cx="3881365" cy="28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6fa7423a70_1_35" title="Screenshot 2025-10-30 11.47.06.png"/>
          <p:cNvPicPr preferRelativeResize="0"/>
          <p:nvPr/>
        </p:nvPicPr>
        <p:blipFill rotWithShape="1">
          <a:blip r:embed="rId6">
            <a:alphaModFix/>
          </a:blip>
          <a:srcRect b="2008" l="0" r="0" t="0"/>
          <a:stretch/>
        </p:blipFill>
        <p:spPr>
          <a:xfrm>
            <a:off x="548850" y="220612"/>
            <a:ext cx="3960909" cy="2899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d082d58a6_1_29"/>
          <p:cNvSpPr txBox="1"/>
          <p:nvPr/>
        </p:nvSpPr>
        <p:spPr>
          <a:xfrm>
            <a:off x="917927" y="220625"/>
            <a:ext cx="4571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Ready for Halloween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7" name="Google Shape;217;g36d082d58a6_1_29" title="IMG_124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7725"/>
            <a:ext cx="3812145" cy="508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6d082d58a6_1_29" title="Screenshot 2025-10-30 11.42.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2761" y="1496083"/>
            <a:ext cx="5051125" cy="381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6fa7423a70_1_79" title="Screenshot 2025-10-30 12.01.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162" y="766238"/>
            <a:ext cx="5869675" cy="53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cd3d8adee_0_0"/>
          <p:cNvSpPr txBox="1"/>
          <p:nvPr>
            <p:ph type="title"/>
          </p:nvPr>
        </p:nvSpPr>
        <p:spPr>
          <a:xfrm>
            <a:off x="459350" y="-128025"/>
            <a:ext cx="5485200" cy="1063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Wycieczka do Lasu Odkrywców</a:t>
            </a:r>
            <a:endParaRPr b="1" sz="24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3" name="Google Shape;103;g39cd3d8adee_0_0" title="IMG202510151006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450" y="640625"/>
            <a:ext cx="2805550" cy="20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9cd3d8adee_0_0" title="IMG202510151006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55" y="640625"/>
            <a:ext cx="3355095" cy="25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9cd3d8adee_0_0" title="20251015_12430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03" y="4194725"/>
            <a:ext cx="4561797" cy="20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9cd3d8adee_0_0" title="20251015_12482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7100" y="2290675"/>
            <a:ext cx="2385901" cy="440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9cd3d8adee_0_0" title="IMG2025101510061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7450" y="640625"/>
            <a:ext cx="2805550" cy="20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9cd3d8adee_0_0" title="20251015_124642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50" y="2988975"/>
            <a:ext cx="2888950" cy="12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9cd3d8adee_0_0"/>
          <p:cNvPicPr preferRelativeResize="0"/>
          <p:nvPr/>
        </p:nvPicPr>
        <p:blipFill rotWithShape="1">
          <a:blip r:embed="rId9">
            <a:alphaModFix/>
          </a:blip>
          <a:srcRect b="36151" l="13412" r="5543" t="28895"/>
          <a:stretch/>
        </p:blipFill>
        <p:spPr>
          <a:xfrm>
            <a:off x="4367146" y="4035487"/>
            <a:ext cx="2309953" cy="22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9cd3d8adee_0_0" title="20251015_104339.jpg"/>
          <p:cNvPicPr preferRelativeResize="0"/>
          <p:nvPr/>
        </p:nvPicPr>
        <p:blipFill rotWithShape="1">
          <a:blip r:embed="rId10">
            <a:alphaModFix/>
          </a:blip>
          <a:srcRect b="0" l="0" r="10329" t="0"/>
          <a:stretch/>
        </p:blipFill>
        <p:spPr>
          <a:xfrm>
            <a:off x="2976300" y="2694325"/>
            <a:ext cx="3719327" cy="16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278b2e2f7a_0_6"/>
          <p:cNvPicPr preferRelativeResize="0"/>
          <p:nvPr/>
        </p:nvPicPr>
        <p:blipFill rotWithShape="1">
          <a:blip r:embed="rId3">
            <a:alphaModFix/>
          </a:blip>
          <a:srcRect b="0" l="17964" r="23059" t="0"/>
          <a:stretch/>
        </p:blipFill>
        <p:spPr>
          <a:xfrm rot="-271170">
            <a:off x="108950" y="3192425"/>
            <a:ext cx="3820324" cy="29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278b2e2f7a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31554">
            <a:off x="69437" y="1005972"/>
            <a:ext cx="5058026" cy="22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278b2e2f7a_0_6"/>
          <p:cNvSpPr txBox="1"/>
          <p:nvPr/>
        </p:nvSpPr>
        <p:spPr>
          <a:xfrm>
            <a:off x="1522588" y="220625"/>
            <a:ext cx="396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Poznajemy Pippi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" name="Google Shape;119;g3278b2e2f7a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5623" y="2557325"/>
            <a:ext cx="1664500" cy="36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278b2e2f7a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0125" y="844226"/>
            <a:ext cx="2233976" cy="496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278b2e2f7a_0_6"/>
          <p:cNvPicPr preferRelativeResize="0"/>
          <p:nvPr/>
        </p:nvPicPr>
        <p:blipFill rotWithShape="1">
          <a:blip r:embed="rId7">
            <a:alphaModFix/>
          </a:blip>
          <a:srcRect b="0" l="8750" r="0" t="8750"/>
          <a:stretch/>
        </p:blipFill>
        <p:spPr>
          <a:xfrm>
            <a:off x="7343975" y="2433046"/>
            <a:ext cx="1720450" cy="3821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278b2e2f7a_0_6"/>
          <p:cNvSpPr txBox="1"/>
          <p:nvPr/>
        </p:nvSpPr>
        <p:spPr>
          <a:xfrm rot="812518">
            <a:off x="7343885" y="1202328"/>
            <a:ext cx="1720636" cy="11698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Wyrazy </a:t>
            </a:r>
            <a:b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z ó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d082d58a6_1_18"/>
          <p:cNvSpPr txBox="1"/>
          <p:nvPr/>
        </p:nvSpPr>
        <p:spPr>
          <a:xfrm rot="1425372">
            <a:off x="1385549" y="790985"/>
            <a:ext cx="2631033" cy="677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Jesień 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9" name="Google Shape;129;g36d082d58a6_1_18"/>
          <p:cNvPicPr preferRelativeResize="0"/>
          <p:nvPr/>
        </p:nvPicPr>
        <p:blipFill rotWithShape="1">
          <a:blip r:embed="rId3">
            <a:alphaModFix/>
          </a:blip>
          <a:srcRect b="0" l="13462" r="22459" t="0"/>
          <a:stretch/>
        </p:blipFill>
        <p:spPr>
          <a:xfrm>
            <a:off x="1706938" y="1769550"/>
            <a:ext cx="2630948" cy="18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6d082d58a6_1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0625"/>
            <a:ext cx="1706949" cy="339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6d082d58a6_1_18"/>
          <p:cNvPicPr preferRelativeResize="0"/>
          <p:nvPr/>
        </p:nvPicPr>
        <p:blipFill rotWithShape="1">
          <a:blip r:embed="rId5">
            <a:alphaModFix/>
          </a:blip>
          <a:srcRect b="0" l="14412" r="0" t="0"/>
          <a:stretch/>
        </p:blipFill>
        <p:spPr>
          <a:xfrm>
            <a:off x="0" y="3732775"/>
            <a:ext cx="4337874" cy="23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6d082d58a6_1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2425" y="860584"/>
            <a:ext cx="4651576" cy="209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6d082d58a6_1_18"/>
          <p:cNvSpPr txBox="1"/>
          <p:nvPr/>
        </p:nvSpPr>
        <p:spPr>
          <a:xfrm rot="-884295">
            <a:off x="2936555" y="257152"/>
            <a:ext cx="2630860" cy="677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Czytanie </a:t>
            </a: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4" name="Google Shape;134;g36d082d58a6_1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0047" y="2844050"/>
            <a:ext cx="1290325" cy="28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6d082d58a6_1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0375" y="2844050"/>
            <a:ext cx="1290325" cy="286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6d082d58a6_1_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0701" y="3043027"/>
            <a:ext cx="2275973" cy="102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6d082d58a6_1_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00700" y="4156000"/>
            <a:ext cx="2275999" cy="102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6d082d58a6_1_18"/>
          <p:cNvSpPr txBox="1"/>
          <p:nvPr/>
        </p:nvSpPr>
        <p:spPr>
          <a:xfrm rot="1176">
            <a:off x="4320055" y="5569683"/>
            <a:ext cx="263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Grzyby</a:t>
            </a: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9" name="Google Shape;139;g36d082d58a6_1_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00713" y="5329255"/>
            <a:ext cx="2275973" cy="102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d082d58a6_1_7"/>
          <p:cNvSpPr txBox="1"/>
          <p:nvPr/>
        </p:nvSpPr>
        <p:spPr>
          <a:xfrm>
            <a:off x="1763663" y="0"/>
            <a:ext cx="396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English classes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6" name="Google Shape;146;g36d082d58a6_1_7" title="Screenshot 2025-10-30 11.35.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95" y="677100"/>
            <a:ext cx="3954871" cy="296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6d082d58a6_1_7" title="Screenshot 2025-10-30 11.34.5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000" y="3759433"/>
            <a:ext cx="3954871" cy="296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6d082d58a6_1_7" title="Screenshot 2025-10-30 11.34.4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2772" y="677101"/>
            <a:ext cx="3954874" cy="296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6d082d58a6_1_7" title="Screenshot 2025-10-30 11.34.3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4070" y="3771486"/>
            <a:ext cx="3954871" cy="296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fa7423a70_1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g36fa7423a70_1_0" title="Screenshot 2025-10-30 11.21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8783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6fa7423a70_1_0" title="Screenshot 2025-10-30 11.21.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175" y="0"/>
            <a:ext cx="4587826" cy="342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6fa7423a70_1_0" title="Screenshot 2025-10-30 11.22.4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29000"/>
            <a:ext cx="4556176" cy="340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6fa7423a70_1_0" title="Screenshot 2025-10-30 11.22.4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6175" y="3429000"/>
            <a:ext cx="4587826" cy="342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6fa7423a70_1_27" title="Screenshot 2025-10-30 11.34.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75" y="819600"/>
            <a:ext cx="4289753" cy="321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6fa7423a70_1_27" title="Screenshot 2025-10-30 11.34.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943" y="2181550"/>
            <a:ext cx="4289753" cy="32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fa7423a70_1_53"/>
          <p:cNvSpPr txBox="1"/>
          <p:nvPr/>
        </p:nvSpPr>
        <p:spPr>
          <a:xfrm>
            <a:off x="484525" y="0"/>
            <a:ext cx="5435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English grammar classes</a:t>
            </a:r>
            <a:endParaRPr b="1" sz="3200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3" name="Google Shape;173;g36fa7423a70_1_53" title="Screenshot 2025-10-30 11.59.31.png"/>
          <p:cNvPicPr preferRelativeResize="0"/>
          <p:nvPr/>
        </p:nvPicPr>
        <p:blipFill rotWithShape="1">
          <a:blip r:embed="rId3">
            <a:alphaModFix/>
          </a:blip>
          <a:srcRect b="4306" l="0" r="-4493" t="0"/>
          <a:stretch/>
        </p:blipFill>
        <p:spPr>
          <a:xfrm>
            <a:off x="4505486" y="595400"/>
            <a:ext cx="4346438" cy="312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6fa7423a70_1_53" title="Screenshot 2025-10-30 11.59.5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038" y="595400"/>
            <a:ext cx="4159431" cy="312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6fa7423a70_1_53" title="Screenshot 2025-10-30 11.59.5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050" y="3721250"/>
            <a:ext cx="4159425" cy="312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6fa7423a70_1_53" title="Screenshot 2025-10-30 12.00.1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5475" y="3721250"/>
            <a:ext cx="4159425" cy="312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36fa7423a70_1_64" title="Screenshot 2025-10-30 12.00.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"/>
            <a:ext cx="4073024" cy="30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6fa7423a70_1_64" title="Screenshot 2025-10-30 12.00.5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7275" y="6"/>
            <a:ext cx="4597724" cy="345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6fa7423a70_1_64" title="Screenshot 2025-10-30 12.01.28.png"/>
          <p:cNvPicPr preferRelativeResize="0"/>
          <p:nvPr/>
        </p:nvPicPr>
        <p:blipFill rotWithShape="1">
          <a:blip r:embed="rId5">
            <a:alphaModFix/>
          </a:blip>
          <a:srcRect b="1801" l="0" r="0" t="17396"/>
          <a:stretch/>
        </p:blipFill>
        <p:spPr>
          <a:xfrm>
            <a:off x="5154175" y="3429000"/>
            <a:ext cx="3191199" cy="34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6fa7423a70_1_64" title="Screenshot 2025-10-30 12.01.31.png"/>
          <p:cNvPicPr preferRelativeResize="0"/>
          <p:nvPr/>
        </p:nvPicPr>
        <p:blipFill rotWithShape="1">
          <a:blip r:embed="rId6">
            <a:alphaModFix/>
          </a:blip>
          <a:srcRect b="5760" l="0" r="0" t="15106"/>
          <a:stretch/>
        </p:blipFill>
        <p:spPr>
          <a:xfrm>
            <a:off x="378050" y="3060925"/>
            <a:ext cx="3694975" cy="37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