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6858000" cx="9144000"/>
  <p:notesSz cx="6797675" cy="9926625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948">
          <p15:clr>
            <a:srgbClr val="000000"/>
          </p15:clr>
        </p15:guide>
      </p15:sldGuideLst>
    </p:ext>
    <p:ext uri="GoogleSlidesCustomDataVersion2">
      <go:slidesCustomData xmlns:go="http://customooxmlschemas.google.com/" r:id="rId12" roundtripDataSignature="AMtx7miWiGGzetMsQL1G6DJUpk9irUxug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94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pl-P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6d0770f62b_0_2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6d0770f62b_0_2:notes"/>
          <p:cNvSpPr txBox="1"/>
          <p:nvPr>
            <p:ph idx="1" type="body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g36d0770f62b_0_2:notes"/>
          <p:cNvSpPr txBox="1"/>
          <p:nvPr>
            <p:ph idx="12" type="sldNum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6d0770f62b_0_34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6d0770f62b_0_34:notes"/>
          <p:cNvSpPr txBox="1"/>
          <p:nvPr>
            <p:ph idx="1" type="body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g36d0770f62b_0_34:notes"/>
          <p:cNvSpPr txBox="1"/>
          <p:nvPr>
            <p:ph idx="12" type="sldNum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278b2e2f7a_0_6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g3278b2e2f7a_0_6:notes"/>
          <p:cNvSpPr txBox="1"/>
          <p:nvPr>
            <p:ph idx="1" type="body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7" name="Google Shape;127;g3278b2e2f7a_0_6:notes"/>
          <p:cNvSpPr txBox="1"/>
          <p:nvPr>
            <p:ph idx="12" type="sldNum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6d0770f62b_0_7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6d0770f62b_0_7:notes"/>
          <p:cNvSpPr txBox="1"/>
          <p:nvPr>
            <p:ph idx="1" type="body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g36d0770f62b_0_7:notes"/>
          <p:cNvSpPr txBox="1"/>
          <p:nvPr>
            <p:ph idx="12" type="sldNum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6d0770f62b_0_52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6d0770f62b_0_52:notes"/>
          <p:cNvSpPr txBox="1"/>
          <p:nvPr>
            <p:ph idx="1" type="body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g36d0770f62b_0_52:notes"/>
          <p:cNvSpPr txBox="1"/>
          <p:nvPr>
            <p:ph idx="12" type="sldNum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lko tytuł" type="titleOnly">
  <p:cSld name="TITLE_ONL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i tekst pionowy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4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pionowy i teks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5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i zawartość" type="obj">
  <p:cSld name="OBJEC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ajd tytułowy" type="title">
  <p:cSld name="TITLE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9" name="Google Shape;29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główek sekcji" type="secHead">
  <p:cSld name="SECTION_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8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wa elementy zawartości" type="twoObj">
  <p:cSld name="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2" name="Google Shape;42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ównanie" type="twoTxTwoObj">
  <p:cSld name="TWO_OBJECTS_WITH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10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9" name="Google Shape;49;p10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10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1" name="Google Shape;51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usty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awartość z podpisem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2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2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az z podpisem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3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3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Relationship Id="rId4" Type="http://schemas.openxmlformats.org/officeDocument/2006/relationships/image" Target="../media/image9.jpg"/><Relationship Id="rId5" Type="http://schemas.openxmlformats.org/officeDocument/2006/relationships/image" Target="../media/image2.jpg"/><Relationship Id="rId6" Type="http://schemas.openxmlformats.org/officeDocument/2006/relationships/image" Target="../media/image16.jpg"/><Relationship Id="rId7" Type="http://schemas.openxmlformats.org/officeDocument/2006/relationships/image" Target="../media/image17.jpg"/><Relationship Id="rId8" Type="http://schemas.openxmlformats.org/officeDocument/2006/relationships/image" Target="../media/image1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0.jpg"/><Relationship Id="rId4" Type="http://schemas.openxmlformats.org/officeDocument/2006/relationships/image" Target="../media/image6.jpg"/><Relationship Id="rId5" Type="http://schemas.openxmlformats.org/officeDocument/2006/relationships/image" Target="../media/image14.jpg"/><Relationship Id="rId6" Type="http://schemas.openxmlformats.org/officeDocument/2006/relationships/image" Target="../media/image3.jpg"/><Relationship Id="rId7" Type="http://schemas.openxmlformats.org/officeDocument/2006/relationships/image" Target="../media/image4.jpg"/><Relationship Id="rId8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jpg"/><Relationship Id="rId4" Type="http://schemas.openxmlformats.org/officeDocument/2006/relationships/image" Target="../media/image12.jpg"/><Relationship Id="rId5" Type="http://schemas.openxmlformats.org/officeDocument/2006/relationships/image" Target="../media/image10.jpg"/><Relationship Id="rId6" Type="http://schemas.openxmlformats.org/officeDocument/2006/relationships/image" Target="../media/image18.jpg"/><Relationship Id="rId7" Type="http://schemas.openxmlformats.org/officeDocument/2006/relationships/image" Target="../media/image7.jpg"/><Relationship Id="rId8" Type="http://schemas.openxmlformats.org/officeDocument/2006/relationships/image" Target="../media/image1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jpg"/><Relationship Id="rId4" Type="http://schemas.openxmlformats.org/officeDocument/2006/relationships/image" Target="../media/image21.jpg"/><Relationship Id="rId5" Type="http://schemas.openxmlformats.org/officeDocument/2006/relationships/image" Target="../media/image22.jpg"/><Relationship Id="rId6" Type="http://schemas.openxmlformats.org/officeDocument/2006/relationships/image" Target="../media/image23.jpg"/><Relationship Id="rId7" Type="http://schemas.openxmlformats.org/officeDocument/2006/relationships/image" Target="../media/image29.jpg"/><Relationship Id="rId8" Type="http://schemas.openxmlformats.org/officeDocument/2006/relationships/image" Target="../media/image3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4.jpg"/><Relationship Id="rId4" Type="http://schemas.openxmlformats.org/officeDocument/2006/relationships/image" Target="../media/image31.jpg"/><Relationship Id="rId5" Type="http://schemas.openxmlformats.org/officeDocument/2006/relationships/image" Target="../media/image24.jpg"/><Relationship Id="rId6" Type="http://schemas.openxmlformats.org/officeDocument/2006/relationships/image" Target="../media/image26.jpg"/><Relationship Id="rId7" Type="http://schemas.openxmlformats.org/officeDocument/2006/relationships/image" Target="../media/image2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7.jpg"/><Relationship Id="rId4" Type="http://schemas.openxmlformats.org/officeDocument/2006/relationships/image" Target="../media/image32.jpg"/><Relationship Id="rId5" Type="http://schemas.openxmlformats.org/officeDocument/2006/relationships/image" Target="../media/image28.jpg"/><Relationship Id="rId6" Type="http://schemas.openxmlformats.org/officeDocument/2006/relationships/image" Target="../media/image33.jpg"/><Relationship Id="rId7" Type="http://schemas.openxmlformats.org/officeDocument/2006/relationships/image" Target="../media/image3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>
            <p:ph type="title"/>
          </p:nvPr>
        </p:nvSpPr>
        <p:spPr>
          <a:xfrm>
            <a:off x="78925" y="86675"/>
            <a:ext cx="65247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t/>
            </a:r>
            <a:endParaRPr b="1" sz="3200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t/>
            </a:r>
            <a:endParaRPr b="1" sz="3200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t/>
            </a:r>
            <a:endParaRPr b="1" sz="3200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rPr b="1" lang="pl-PL" sz="320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In our class in October</a:t>
            </a:r>
            <a:endParaRPr b="1" sz="3200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rPr b="1" lang="pl-PL" sz="3200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W naszej klasie w październiku</a:t>
            </a:r>
            <a:endParaRPr b="1" sz="3200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t/>
            </a:r>
            <a:endParaRPr b="1" sz="3200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t/>
            </a:r>
            <a:endParaRPr b="1" sz="3200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Comic Sans MS"/>
              <a:buNone/>
            </a:pPr>
            <a:r>
              <a:t/>
            </a:r>
            <a:endParaRPr b="1" sz="3200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2103750" y="3852700"/>
            <a:ext cx="44586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352700" y="1606725"/>
            <a:ext cx="5486400" cy="9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78925" y="1229675"/>
            <a:ext cx="8901300" cy="9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3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Warsztaty kulinarne z okazji Dnia Chłopaka i Dnia Dziewczyny</a:t>
            </a:r>
            <a:endParaRPr sz="23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92" name="Google Shape;92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875" y="1920125"/>
            <a:ext cx="1454344" cy="2178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4875" y="4216575"/>
            <a:ext cx="2733850" cy="1824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66275" y="3958050"/>
            <a:ext cx="2887572" cy="1927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89450" y="2318350"/>
            <a:ext cx="2381000" cy="3567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066275" y="1817465"/>
            <a:ext cx="2887572" cy="1927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857162" y="1920150"/>
            <a:ext cx="1454351" cy="21788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6d0770f62b_0_2"/>
          <p:cNvSpPr txBox="1"/>
          <p:nvPr>
            <p:ph type="title"/>
          </p:nvPr>
        </p:nvSpPr>
        <p:spPr>
          <a:xfrm>
            <a:off x="4251950" y="704125"/>
            <a:ext cx="5290500" cy="94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>
                <a:latin typeface="Comic Sans MS"/>
                <a:ea typeface="Comic Sans MS"/>
                <a:cs typeface="Comic Sans MS"/>
                <a:sym typeface="Comic Sans MS"/>
              </a:rPr>
              <a:t>Wycieczka </a:t>
            </a:r>
            <a:br>
              <a:rPr lang="pl-PL" sz="2400"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pl-PL" sz="2400">
                <a:latin typeface="Comic Sans MS"/>
                <a:ea typeface="Comic Sans MS"/>
                <a:cs typeface="Comic Sans MS"/>
                <a:sym typeface="Comic Sans MS"/>
              </a:rPr>
              <a:t>do stolarni Pinokio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04" name="Google Shape;104;g36d0770f62b_0_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3500" y="1901425"/>
            <a:ext cx="4124401" cy="1905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g36d0770f62b_0_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76123" y="3961950"/>
            <a:ext cx="4124401" cy="190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g36d0770f62b_0_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0751" y="3756843"/>
            <a:ext cx="4569375" cy="2106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g36d0770f62b_0_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5100" y="2137175"/>
            <a:ext cx="3487401" cy="161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g36d0770f62b_0_2"/>
          <p:cNvPicPr preferRelativeResize="0"/>
          <p:nvPr/>
        </p:nvPicPr>
        <p:blipFill rotWithShape="1">
          <a:blip r:embed="rId7">
            <a:alphaModFix/>
          </a:blip>
          <a:srcRect b="0" l="9403" r="28240" t="0"/>
          <a:stretch/>
        </p:blipFill>
        <p:spPr>
          <a:xfrm>
            <a:off x="250750" y="177249"/>
            <a:ext cx="2327583" cy="172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g36d0770f62b_0_2"/>
          <p:cNvPicPr preferRelativeResize="0"/>
          <p:nvPr/>
        </p:nvPicPr>
        <p:blipFill rotWithShape="1">
          <a:blip r:embed="rId8">
            <a:alphaModFix/>
          </a:blip>
          <a:srcRect b="0" l="14270" r="16553" t="0"/>
          <a:stretch/>
        </p:blipFill>
        <p:spPr>
          <a:xfrm>
            <a:off x="2408470" y="227274"/>
            <a:ext cx="2853105" cy="190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6d0770f62b_0_34"/>
          <p:cNvSpPr txBox="1"/>
          <p:nvPr>
            <p:ph type="title"/>
          </p:nvPr>
        </p:nvSpPr>
        <p:spPr>
          <a:xfrm>
            <a:off x="-109825" y="117575"/>
            <a:ext cx="6577200" cy="822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l-PL" sz="2460">
                <a:latin typeface="Comic Sans MS"/>
                <a:ea typeface="Comic Sans MS"/>
                <a:cs typeface="Comic Sans MS"/>
                <a:sym typeface="Comic Sans MS"/>
              </a:rPr>
              <a:t>Opowiadamy o “Cudaczku Wyśmiewaczku”</a:t>
            </a:r>
            <a:endParaRPr sz="246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16" name="Google Shape;116;g36d0770f62b_0_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4999" y="986587"/>
            <a:ext cx="1567499" cy="2713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g36d0770f62b_0_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986575"/>
            <a:ext cx="1638615" cy="2442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g36d0770f62b_0_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4096125"/>
            <a:ext cx="3727273" cy="172167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g36d0770f62b_0_34"/>
          <p:cNvSpPr txBox="1"/>
          <p:nvPr/>
        </p:nvSpPr>
        <p:spPr>
          <a:xfrm>
            <a:off x="5827775" y="798900"/>
            <a:ext cx="4876800" cy="1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Tworzymy jesienne </a:t>
            </a:r>
            <a:br>
              <a:rPr lang="pl-PL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pl-PL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dekoracje</a:t>
            </a:r>
            <a:endParaRPr sz="2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20" name="Google Shape;120;g36d0770f62b_0_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27775" y="1837500"/>
            <a:ext cx="2912727" cy="1944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g36d0770f62b_0_3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349724" y="1068074"/>
            <a:ext cx="1253459" cy="2713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g36d0770f62b_0_3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505226" y="3931003"/>
            <a:ext cx="3074125" cy="2051922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g36d0770f62b_0_34"/>
          <p:cNvSpPr txBox="1"/>
          <p:nvPr/>
        </p:nvSpPr>
        <p:spPr>
          <a:xfrm>
            <a:off x="4127775" y="4437650"/>
            <a:ext cx="1475400" cy="1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English stories</a:t>
            </a:r>
            <a:endParaRPr sz="2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278b2e2f7a_0_6"/>
          <p:cNvSpPr txBox="1"/>
          <p:nvPr/>
        </p:nvSpPr>
        <p:spPr>
          <a:xfrm>
            <a:off x="137150" y="195925"/>
            <a:ext cx="5819400" cy="10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Nasza lektura “O psie, który jeździł koleją”</a:t>
            </a:r>
            <a:endParaRPr sz="2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30" name="Google Shape;130;g3278b2e2f7a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49" y="1140376"/>
            <a:ext cx="3428777" cy="228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g3278b2e2f7a_0_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01300" y="984725"/>
            <a:ext cx="2750700" cy="1836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g3278b2e2f7a_0_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08975" y="984725"/>
            <a:ext cx="2085341" cy="3124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g3278b2e2f7a_0_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76076" y="2978325"/>
            <a:ext cx="1974874" cy="2958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g3278b2e2f7a_0_6"/>
          <p:cNvPicPr preferRelativeResize="0"/>
          <p:nvPr/>
        </p:nvPicPr>
        <p:blipFill rotWithShape="1">
          <a:blip r:embed="rId7">
            <a:alphaModFix/>
          </a:blip>
          <a:srcRect b="7628" l="0" r="10690" t="7797"/>
          <a:stretch/>
        </p:blipFill>
        <p:spPr>
          <a:xfrm>
            <a:off x="5750950" y="3977650"/>
            <a:ext cx="3100252" cy="1959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g3278b2e2f7a_0_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15550" y="3727600"/>
            <a:ext cx="3310177" cy="220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6d0770f62b_0_7"/>
          <p:cNvSpPr txBox="1"/>
          <p:nvPr>
            <p:ph type="title"/>
          </p:nvPr>
        </p:nvSpPr>
        <p:spPr>
          <a:xfrm>
            <a:off x="0" y="50650"/>
            <a:ext cx="4656900" cy="123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>
                <a:latin typeface="Comic Sans MS"/>
                <a:ea typeface="Comic Sans MS"/>
                <a:cs typeface="Comic Sans MS"/>
                <a:sym typeface="Comic Sans MS"/>
              </a:rPr>
              <a:t>Halloween preparation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42" name="Google Shape;142;g36d0770f62b_0_7"/>
          <p:cNvSpPr txBox="1"/>
          <p:nvPr/>
        </p:nvSpPr>
        <p:spPr>
          <a:xfrm>
            <a:off x="4679950" y="697950"/>
            <a:ext cx="4781100" cy="8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English grammar games</a:t>
            </a:r>
            <a:endParaRPr sz="2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43" name="Google Shape;143;g36d0770f62b_0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4524" y="3428998"/>
            <a:ext cx="3795026" cy="2533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g36d0770f62b_0_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07250" y="1284848"/>
            <a:ext cx="3212298" cy="214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g36d0770f62b_0_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8325" y="1114900"/>
            <a:ext cx="1767849" cy="3827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g36d0770f62b_0_7"/>
          <p:cNvPicPr preferRelativeResize="0"/>
          <p:nvPr/>
        </p:nvPicPr>
        <p:blipFill rotWithShape="1">
          <a:blip r:embed="rId6">
            <a:alphaModFix/>
          </a:blip>
          <a:srcRect b="22905" l="0" r="0" t="-7550"/>
          <a:stretch/>
        </p:blipFill>
        <p:spPr>
          <a:xfrm>
            <a:off x="832377" y="3817950"/>
            <a:ext cx="1283798" cy="2187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g36d0770f62b_0_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116174" y="1114900"/>
            <a:ext cx="2258975" cy="48904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6d0770f62b_0_52"/>
          <p:cNvSpPr txBox="1"/>
          <p:nvPr>
            <p:ph type="title"/>
          </p:nvPr>
        </p:nvSpPr>
        <p:spPr>
          <a:xfrm>
            <a:off x="-346175" y="116200"/>
            <a:ext cx="5362200" cy="705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>
                <a:latin typeface="Comic Sans MS"/>
                <a:ea typeface="Comic Sans MS"/>
                <a:cs typeface="Comic Sans MS"/>
                <a:sym typeface="Comic Sans MS"/>
              </a:rPr>
              <a:t>“Great inventions” project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54" name="Google Shape;154;g36d0770f62b_0_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147" y="2805475"/>
            <a:ext cx="3609708" cy="166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g36d0770f62b_0_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11100" y="979650"/>
            <a:ext cx="1240000" cy="2684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g36d0770f62b_0_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16475" y="979653"/>
            <a:ext cx="1240000" cy="2684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g36d0770f62b_0_5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9150" y="979650"/>
            <a:ext cx="3609702" cy="166737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g36d0770f62b_0_52"/>
          <p:cNvSpPr txBox="1"/>
          <p:nvPr/>
        </p:nvSpPr>
        <p:spPr>
          <a:xfrm>
            <a:off x="4679950" y="979650"/>
            <a:ext cx="3429000" cy="12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Art </a:t>
            </a:r>
            <a:endParaRPr sz="2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craft</a:t>
            </a:r>
            <a:endParaRPr sz="2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59" name="Google Shape;159;g36d0770f62b_0_5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71254" y="3542202"/>
            <a:ext cx="4920346" cy="2272777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g36d0770f62b_0_52"/>
          <p:cNvSpPr txBox="1"/>
          <p:nvPr/>
        </p:nvSpPr>
        <p:spPr>
          <a:xfrm>
            <a:off x="563875" y="4768450"/>
            <a:ext cx="5042100" cy="15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Prezentujemy przed </a:t>
            </a:r>
            <a:br>
              <a:rPr lang="pl-PL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pl-PL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młodszymi kolegami </a:t>
            </a:r>
            <a:br>
              <a:rPr lang="pl-PL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pl-PL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 koleżankami</a:t>
            </a:r>
            <a:endParaRPr sz="2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tyw pakietu Office">
  <a:themeElements>
    <a:clrScheme name="Pakiet 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tyw pakietu Office">
  <a:themeElements>
    <a:clrScheme name="Pakiet 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2019-03-19T10:27:49Z</dcterms:created>
  <dc:creator>KK</dc:creator>
</cp:coreProperties>
</file>