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woqVFAPetNS7ZUW8Xas4vnoNi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9963" y="1241425"/>
            <a:ext cx="23177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239963" y="1241425"/>
            <a:ext cx="23178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8375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60249" y="2494053"/>
            <a:ext cx="653750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1517474" y="3851277"/>
            <a:ext cx="8452202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625776" y="2365377"/>
            <a:ext cx="8452202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4290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86150" y="2311402"/>
            <a:ext cx="302895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title="20251007_14441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400" y="180975"/>
            <a:ext cx="6129352" cy="15311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431238" y="1990360"/>
            <a:ext cx="6138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b="1" lang="pl-PL" sz="1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BLOKI TEMATYCZNE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31250" y="2304650"/>
            <a:ext cx="6138000" cy="30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Już jesień. W domu.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09097" y="8707655"/>
            <a:ext cx="30240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PROJEKTY I WYDARZENIA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09100" y="9082050"/>
            <a:ext cx="3024000" cy="43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Dzień Empatii. Wycieczka do Stolarni Pinokio w Słomczynie. Ślubowanie. Halloween. </a:t>
            </a:r>
            <a:endParaRPr b="0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15338" y="7603238"/>
            <a:ext cx="6160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ZAPYTAJ MNIE MAMO, ZAPYTAJ MNIE TATO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15650" y="7959025"/>
            <a:ext cx="6160200" cy="6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Jak wygląda las jesienią? Co dzieje się w ulu? Co rośnie w ogrodzie? Jakie mogą być jesienne przetwory? Jakie owoce rosną w sadzie? Jak mogę zadbać o swój dom? W jakich domach mieszkają ludzie? Gdzie mieszkają zwierzęta? Co lubimy oglądać w telewizji?</a:t>
            </a:r>
            <a:endParaRPr b="0" i="0" sz="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517950" y="8707650"/>
            <a:ext cx="30588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 PRZED NAMI…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517950" y="9082150"/>
            <a:ext cx="3058800" cy="43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4.11. Wy</a:t>
            </a: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cieczka </a:t>
            </a:r>
            <a:r>
              <a:rPr lang="pl-PL" sz="900">
                <a:solidFill>
                  <a:srgbClr val="222222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Karolin - Centrum Folkloru Polskiego</a:t>
            </a:r>
            <a:r>
              <a:rPr lang="pl-PL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;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5.11 Lektura Pięciopsiaczki; 17.11. Spotkania indywidualne  z nauczycielami. 21.11. Dzień Skakanki </a:t>
            </a:r>
            <a:endParaRPr b="0" i="0" sz="9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72757" y="1724188"/>
            <a:ext cx="612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KLASA: 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 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MIESIĄC:</a:t>
            </a:r>
            <a:r>
              <a:rPr b="1" lang="pl-PL" sz="1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Październik</a:t>
            </a:r>
            <a:r>
              <a:rPr b="1" i="0" lang="pl-PL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| NAUCZYCIEL: Anna Kerdelewicz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35600" y="2628563"/>
            <a:ext cx="6129300" cy="3600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NAJWAŻNIEJSZE ZAGADNIENIA W RAMACH EDUKACJI</a:t>
            </a:r>
            <a:endParaRPr b="1" i="0" sz="10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31250" y="3266775"/>
            <a:ext cx="3339600" cy="18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Monografia liter i,I; u,U; o,ó; d,D; e,E Nauka pisania liter po śladzie i samodzielnie.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Ćwiczenia grafomotoryczne.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Ćwiczenie słuchu fonematycznego. Analiza i synteza słuchowo-wzrokowa wyrazów, analiza sylabowa i głoskowa wyrazów.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Rozwiązywanie rebusów, zagadek.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Układanie wyrazów z liter.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Łączenie zdjęć z modelem wyrazu.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Uważne słuchanie opowiadań. Ćwiczenia koncentracji uwagi i selekcji informacji. Udzielanie odpowiedzi do tekstu. Tworzenie wypowiedzi ustnych.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Wyjaśnienie znanych przysłów.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</a:rPr>
              <a:t>Przygotowanie programu artystycznego na Ślubowanie.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35600" y="5335825"/>
            <a:ext cx="3339600" cy="226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/>
              <a:t>Jesienne zmiany w przyrodzie. Dary jesieni. Właściwe i niewłaściwe zachowanie w lesie i na wycieczce. Babie lato - ciekawostki jesienne. Filmy edukacyjno/przyrodnicze Co to jest las? (zrealizowany przez Lasy Miejskie Warszawa); a także Czas w las? - (film przygotowany przez Lasy państwowe). </a:t>
            </a: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Zasady bezpieczeństwa na drodze. </a:t>
            </a:r>
            <a:r>
              <a:rPr lang="pl-PL" sz="900"/>
              <a:t>Rozmowa na temat przestrzegania zasad w szkole.  Ul. Zdobywanie wiedzy o pszczołach. Zawód pszczelarza. Ogród. Rozpoznawanie gatunków owoców i warzyw rosnących w ogrodzie. Rozróżnianie rodzajów ogrodów. Poznanie zawodu ogrodnika i narzędzi, którymi się posługuje. Pojęcie:kompostownik.  Jesienne przetwory. Dom. Sposoby dbania o swój dom. Rodzaje obowiązków domowych. Zawód architekta. Rodzaje domów. Przygotowanie zwierząt do zimy (budowa domów). Łączenie domów z ich mieszkańcami. Zapoznanie z nazwami domów leśnych. Zawód leśnika. Telewizja. </a:t>
            </a:r>
            <a:endParaRPr sz="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2" name="Google Shape;102;p1"/>
          <p:cNvSpPr txBox="1"/>
          <p:nvPr/>
        </p:nvSpPr>
        <p:spPr>
          <a:xfrm>
            <a:off x="431250" y="2991100"/>
            <a:ext cx="3339600" cy="27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POLONISTYCZNA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854400" y="3263950"/>
            <a:ext cx="2698800" cy="277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Monografia liczb 1,2,3,4,5,6. Nauka pisania cyfr. Liczenie w zakresie 5 (dodawanie i odejmowanie). Tworzenie zbiorów pięcioelementowych. Wyszukiwanie liczb ukrytych na obrazku. Układanie klocków zgodnie z poleceniami. Określenie położenia klocków. Odpowiadanie na pytanie: Który z kolei? Posługiwanie się liczbami porządkowymi. Kodowanie budowli z klocków. Budowle z klocków na podstawie kodu punktowego. Łamacze kodów - rozwijanie logicznego myślenia. Pojęcia: para, liczba parzysta/nieparzysta. Grupowanie przedmiotów wg liczb parzystych/nieparzystych. Różnicowanie pojęć: więcej, mniej, tyle samo. Rozkodowywanie obrazka. Wyszukiwanie liczb ukrytych na obrazku. Monety złotowe i groszowe o nominałach 1,2,5 (zł) Pojęcia:gotówka, reszta. Awers/rewers monet/banknotów.  Zadania rachunkowe z resztą.  Rozkład liczb na składniki.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854400" y="2993950"/>
            <a:ext cx="26988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MATEMATYCZNA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35600" y="5089525"/>
            <a:ext cx="3339600" cy="24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PRZYRODNICZA I SPOŁECZNA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3877850" y="6342750"/>
            <a:ext cx="2624100" cy="126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Sprzęty domowe. Wskazywanie sprzętów niebezpiecznych dla dzieci.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Przygotowanie zaproszeń dla Rodziców i Gości na Ślubowanie.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Jesienne kwiaty z kół. Praca 3D.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Ilustracja wybranego ogrodu.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Dekorowanie torebek na Halloween. 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877850" y="6038050"/>
            <a:ext cx="2698800" cy="27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l-PL" sz="1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PLASTYCZNA I TECHNICZNA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431249" y="193043"/>
            <a:ext cx="414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_IS_owal_2.wmf"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043" y="1076697"/>
            <a:ext cx="540000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