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5" roundtripDataSignature="AMtx7midwccMvhxgFreCHmeU9OEj3Ccl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e4052b249_0_1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9e4052b249_0_1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9e4052b249_0_1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e4052b249_0_2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e4052b249_0_2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9e4052b249_0_2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e4052b249_0_4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9e4052b249_0_4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9e4052b249_0_4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fa6babd40_2_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fa6babd40_2_3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6fa6babd40_2_3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fa6babd40_2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fa6babd40_2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6fa6babd40_2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fa6babd40_2_1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6fa6babd40_2_1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36fa6babd40_2_1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fa6babd40_2_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6fa6babd40_2_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6fa6babd40_2_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4.jpg"/><Relationship Id="rId9" Type="http://schemas.openxmlformats.org/officeDocument/2006/relationships/image" Target="../media/image10.jpg"/><Relationship Id="rId5" Type="http://schemas.openxmlformats.org/officeDocument/2006/relationships/image" Target="../media/image8.jpg"/><Relationship Id="rId6" Type="http://schemas.openxmlformats.org/officeDocument/2006/relationships/image" Target="../media/image13.jpg"/><Relationship Id="rId7" Type="http://schemas.openxmlformats.org/officeDocument/2006/relationships/image" Target="../media/image7.jpg"/><Relationship Id="rId8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Relationship Id="rId9" Type="http://schemas.openxmlformats.org/officeDocument/2006/relationships/image" Target="../media/image23.jpg"/><Relationship Id="rId5" Type="http://schemas.openxmlformats.org/officeDocument/2006/relationships/image" Target="../media/image3.jpg"/><Relationship Id="rId6" Type="http://schemas.openxmlformats.org/officeDocument/2006/relationships/image" Target="../media/image9.jpg"/><Relationship Id="rId7" Type="http://schemas.openxmlformats.org/officeDocument/2006/relationships/image" Target="../media/image22.jp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5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Relationship Id="rId7" Type="http://schemas.openxmlformats.org/officeDocument/2006/relationships/image" Target="../media/image21.jpg"/><Relationship Id="rId8" Type="http://schemas.openxmlformats.org/officeDocument/2006/relationships/image" Target="../media/image3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Relationship Id="rId4" Type="http://schemas.openxmlformats.org/officeDocument/2006/relationships/image" Target="../media/image37.jpg"/><Relationship Id="rId9" Type="http://schemas.openxmlformats.org/officeDocument/2006/relationships/image" Target="../media/image27.jpg"/><Relationship Id="rId5" Type="http://schemas.openxmlformats.org/officeDocument/2006/relationships/image" Target="../media/image19.jpg"/><Relationship Id="rId6" Type="http://schemas.openxmlformats.org/officeDocument/2006/relationships/image" Target="../media/image26.jpg"/><Relationship Id="rId7" Type="http://schemas.openxmlformats.org/officeDocument/2006/relationships/image" Target="../media/image20.jpg"/><Relationship Id="rId8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33.jpg"/><Relationship Id="rId5" Type="http://schemas.openxmlformats.org/officeDocument/2006/relationships/image" Target="../media/image36.jpg"/><Relationship Id="rId6" Type="http://schemas.openxmlformats.org/officeDocument/2006/relationships/image" Target="../media/image30.jpg"/><Relationship Id="rId7" Type="http://schemas.openxmlformats.org/officeDocument/2006/relationships/image" Target="../media/image28.jpg"/><Relationship Id="rId8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Relationship Id="rId5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46.jpg"/><Relationship Id="rId5" Type="http://schemas.openxmlformats.org/officeDocument/2006/relationships/image" Target="../media/image45.jpg"/><Relationship Id="rId6" Type="http://schemas.openxmlformats.org/officeDocument/2006/relationships/image" Target="../media/image4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Relationship Id="rId5" Type="http://schemas.openxmlformats.org/officeDocument/2006/relationships/image" Target="../media/image40.jpg"/><Relationship Id="rId6" Type="http://schemas.openxmlformats.org/officeDocument/2006/relationships/image" Target="../media/image48.jpg"/><Relationship Id="rId7" Type="http://schemas.openxmlformats.org/officeDocument/2006/relationships/image" Target="../media/image43.jpg"/><Relationship Id="rId8" Type="http://schemas.openxmlformats.org/officeDocument/2006/relationships/image" Target="../media/image5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275875" y="-32900"/>
            <a:ext cx="62304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October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październiku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title="IMG2025100710541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0400"/>
            <a:ext cx="3029929" cy="228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IMG2025100710575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2324" y="900400"/>
            <a:ext cx="3029924" cy="228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G2025100710545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250" y="900399"/>
            <a:ext cx="2931748" cy="23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G2025100711025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3000" y="3533750"/>
            <a:ext cx="3103263" cy="23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G2025100710543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3162" y="3429005"/>
            <a:ext cx="3029924" cy="241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title="IMG2025100711042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275" y="2689351"/>
            <a:ext cx="2716877" cy="204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title="IMG2025100711043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6000" y="2720997"/>
            <a:ext cx="2246692" cy="169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title="IMG20251007110508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2650" y="4361225"/>
            <a:ext cx="2380349" cy="17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3278b2e2f7a_0_6" title="IMG202510071059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08428"/>
            <a:ext cx="3211776" cy="241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278b2e2f7a_0_6" title="IMG202510071100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11776" cy="241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278b2e2f7a_0_6" title="IMG2025100711003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0325" y="0"/>
            <a:ext cx="3523676" cy="265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278b2e2f7a_0_6" title="IMG2025100711001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0200" y="3812325"/>
            <a:ext cx="3073802" cy="23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278b2e2f7a_0_6" title="IMG2025100711021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2250" y="3949575"/>
            <a:ext cx="2891500" cy="21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278b2e2f7a_0_6" title="IMG2025100711035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5400" y="1849450"/>
            <a:ext cx="3284797" cy="23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278b2e2f7a_0_6" title="IMG20251007105836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8550" y="0"/>
            <a:ext cx="3211776" cy="241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278b2e2f7a_0_6" title="IMG20251007110238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931775"/>
            <a:ext cx="2785398" cy="20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278b2e2f7a_0_6" title="IMG20251007110350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3850" y="2339500"/>
            <a:ext cx="2300073" cy="17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9e4052b249_0_16"/>
          <p:cNvSpPr txBox="1"/>
          <p:nvPr>
            <p:ph type="title"/>
          </p:nvPr>
        </p:nvSpPr>
        <p:spPr>
          <a:xfrm>
            <a:off x="-956625" y="-253200"/>
            <a:ext cx="7041000" cy="109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Wycieczka do Stolarni</a:t>
            </a:r>
            <a:endParaRPr/>
          </a:p>
        </p:txBody>
      </p:sp>
      <p:pic>
        <p:nvPicPr>
          <p:cNvPr id="118" name="Google Shape;118;g39e4052b249_0_16" title="IMG202510091005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9000"/>
            <a:ext cx="3589601" cy="27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9e4052b249_0_16" title="IMG202510091009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3151"/>
            <a:ext cx="2105084" cy="279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9e4052b249_0_16" title="IMG2025100910053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8375" y="0"/>
            <a:ext cx="3325624" cy="267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9e4052b249_0_16" title="IMG2025100910060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5073" y="633150"/>
            <a:ext cx="3713306" cy="27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9e4052b249_0_16" title="IMG2025100910111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9600" y="3030307"/>
            <a:ext cx="2330552" cy="309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9e4052b249_0_16" title="IMG2025100910000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5575" y="3179300"/>
            <a:ext cx="3548426" cy="29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9e4052b249_0_16"/>
          <p:cNvSpPr/>
          <p:nvPr/>
        </p:nvSpPr>
        <p:spPr>
          <a:xfrm>
            <a:off x="7357400" y="4410225"/>
            <a:ext cx="365700" cy="4362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39e4052b249_0_16"/>
          <p:cNvSpPr/>
          <p:nvPr/>
        </p:nvSpPr>
        <p:spPr>
          <a:xfrm>
            <a:off x="977700" y="3580225"/>
            <a:ext cx="260100" cy="2040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9e4052b249_0_16"/>
          <p:cNvSpPr/>
          <p:nvPr/>
        </p:nvSpPr>
        <p:spPr>
          <a:xfrm>
            <a:off x="5563825" y="4262500"/>
            <a:ext cx="365700" cy="3375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e4052b249_0_21"/>
          <p:cNvSpPr txBox="1"/>
          <p:nvPr>
            <p:ph type="title"/>
          </p:nvPr>
        </p:nvSpPr>
        <p:spPr>
          <a:xfrm>
            <a:off x="457200" y="274649"/>
            <a:ext cx="3967200" cy="101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g39e4052b249_0_21" title="IMG2025100910101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7925"/>
            <a:ext cx="3418450" cy="257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9e4052b249_0_21" title="IMG202510091011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400" y="3367875"/>
            <a:ext cx="3657600" cy="27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9e4052b249_0_21" title="IMG2025100910111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950" y="2658425"/>
            <a:ext cx="2633000" cy="34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9e4052b249_0_21" title="IMG2025100910104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0950" y="644000"/>
            <a:ext cx="3613051" cy="272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9e4052b249_0_21" title="IMG2025100910055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0" y="1814725"/>
            <a:ext cx="2898002" cy="20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9e4052b249_0_21" title="IMG20251009101013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750327" y="0"/>
            <a:ext cx="3530778" cy="265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9e4052b249_0_21" title="IMG20251009101009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43" y="1"/>
            <a:ext cx="2750377" cy="207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9e4052b249_0_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g39e4052b249_0_48" title="IMG202510091009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700" y="0"/>
            <a:ext cx="2692999" cy="357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9e4052b249_0_48" title="IMG202510091122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53275"/>
            <a:ext cx="3615877" cy="311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9e4052b249_0_48" title="IMG2025100911223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391124" cy="255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9e4052b249_0_48" title="IMG2025100911225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6700" y="0"/>
            <a:ext cx="3484549" cy="293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9e4052b249_0_48" title="IMG20251009112231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8100" y="3049575"/>
            <a:ext cx="3615898" cy="293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9e4052b249_0_48" title="IMG2025100911232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4475" y="2834588"/>
            <a:ext cx="3615877" cy="272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fa6babd40_2_31"/>
          <p:cNvSpPr txBox="1"/>
          <p:nvPr>
            <p:ph type="title"/>
          </p:nvPr>
        </p:nvSpPr>
        <p:spPr>
          <a:xfrm>
            <a:off x="2678988" y="185967"/>
            <a:ext cx="44415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800"/>
              <a:t>Halloween- Costume Shop</a:t>
            </a:r>
            <a:endParaRPr sz="4600"/>
          </a:p>
        </p:txBody>
      </p:sp>
      <p:pic>
        <p:nvPicPr>
          <p:cNvPr id="158" name="Google Shape;158;g36fa6babd40_2_31" title="IMG_158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064174"/>
            <a:ext cx="3266577" cy="435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6fa6babd40_2_31" title="IMG_1586.jpeg"/>
          <p:cNvPicPr preferRelativeResize="0"/>
          <p:nvPr/>
        </p:nvPicPr>
        <p:blipFill rotWithShape="1">
          <a:blip r:embed="rId4">
            <a:alphaModFix/>
          </a:blip>
          <a:srcRect b="0" l="3025" r="3016" t="0"/>
          <a:stretch/>
        </p:blipFill>
        <p:spPr>
          <a:xfrm>
            <a:off x="3266650" y="1064175"/>
            <a:ext cx="3069124" cy="43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6fa6babd40_2_31" title="IMG_1583.jpeg"/>
          <p:cNvPicPr preferRelativeResize="0"/>
          <p:nvPr/>
        </p:nvPicPr>
        <p:blipFill rotWithShape="1">
          <a:blip r:embed="rId5">
            <a:alphaModFix/>
          </a:blip>
          <a:srcRect b="0" l="2424" r="3617" t="0"/>
          <a:stretch/>
        </p:blipFill>
        <p:spPr>
          <a:xfrm>
            <a:off x="6074875" y="1064188"/>
            <a:ext cx="3069124" cy="43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fa6babd40_2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g36fa6babd40_2_0" title="IMG_1575.jpeg"/>
          <p:cNvPicPr preferRelativeResize="0"/>
          <p:nvPr/>
        </p:nvPicPr>
        <p:blipFill rotWithShape="1">
          <a:blip r:embed="rId3">
            <a:alphaModFix/>
          </a:blip>
          <a:srcRect b="-1050" l="8223" r="0" t="1050"/>
          <a:stretch/>
        </p:blipFill>
        <p:spPr>
          <a:xfrm>
            <a:off x="4562150" y="2522500"/>
            <a:ext cx="4581852" cy="37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6fa6babd40_2_0" title="IMG_1574.jpeg"/>
          <p:cNvPicPr preferRelativeResize="0"/>
          <p:nvPr/>
        </p:nvPicPr>
        <p:blipFill rotWithShape="1">
          <a:blip r:embed="rId4">
            <a:alphaModFix/>
          </a:blip>
          <a:srcRect b="0" l="0" r="6725" t="0"/>
          <a:stretch/>
        </p:blipFill>
        <p:spPr>
          <a:xfrm>
            <a:off x="0" y="2404250"/>
            <a:ext cx="4581852" cy="37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6fa6babd40_2_0" title="IMG_1577.jpeg"/>
          <p:cNvPicPr preferRelativeResize="0"/>
          <p:nvPr/>
        </p:nvPicPr>
        <p:blipFill rotWithShape="1">
          <a:blip r:embed="rId5">
            <a:alphaModFix/>
          </a:blip>
          <a:srcRect b="5685" l="0" r="0" t="9575"/>
          <a:stretch/>
        </p:blipFill>
        <p:spPr>
          <a:xfrm>
            <a:off x="4513600" y="0"/>
            <a:ext cx="4630400" cy="281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6fa6babd40_2_0" title="IMG_1578.jpeg"/>
          <p:cNvPicPr preferRelativeResize="0"/>
          <p:nvPr/>
        </p:nvPicPr>
        <p:blipFill rotWithShape="1">
          <a:blip r:embed="rId6">
            <a:alphaModFix/>
          </a:blip>
          <a:srcRect b="0" l="0" r="0" t="7995"/>
          <a:stretch/>
        </p:blipFill>
        <p:spPr>
          <a:xfrm>
            <a:off x="0" y="0"/>
            <a:ext cx="4581852" cy="316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fa6babd40_2_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g36fa6babd40_2_16" title="IMG_1576.jpeg"/>
          <p:cNvPicPr preferRelativeResize="0"/>
          <p:nvPr/>
        </p:nvPicPr>
        <p:blipFill rotWithShape="1">
          <a:blip r:embed="rId3">
            <a:alphaModFix/>
          </a:blip>
          <a:srcRect b="0" l="6200" r="10680" t="7766"/>
          <a:stretch/>
        </p:blipFill>
        <p:spPr>
          <a:xfrm>
            <a:off x="5083450" y="0"/>
            <a:ext cx="4060549" cy="337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6fa6babd40_2_16" title="IMG_158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525" y="0"/>
            <a:ext cx="2534788" cy="337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6fa6babd40_2_16" title="IMG_1589.jpeg"/>
          <p:cNvPicPr preferRelativeResize="0"/>
          <p:nvPr/>
        </p:nvPicPr>
        <p:blipFill rotWithShape="1">
          <a:blip r:embed="rId5">
            <a:alphaModFix/>
          </a:blip>
          <a:srcRect b="0" l="0" r="8441" t="7390"/>
          <a:stretch/>
        </p:blipFill>
        <p:spPr>
          <a:xfrm>
            <a:off x="0" y="0"/>
            <a:ext cx="2768525" cy="366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6fa6babd40_2_16" title="IMG_1598.jpeg"/>
          <p:cNvPicPr preferRelativeResize="0"/>
          <p:nvPr/>
        </p:nvPicPr>
        <p:blipFill rotWithShape="1">
          <a:blip r:embed="rId6">
            <a:alphaModFix/>
          </a:blip>
          <a:srcRect b="1419" l="1418" r="1418" t="7022"/>
          <a:stretch/>
        </p:blipFill>
        <p:spPr>
          <a:xfrm>
            <a:off x="0" y="3379725"/>
            <a:ext cx="2768525" cy="347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6fa6babd40_2_16" title="IMG_1581.jpe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68525" y="3379725"/>
            <a:ext cx="2608700" cy="347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6fa6babd40_2_16" title="IMG_1596.jpeg"/>
          <p:cNvPicPr preferRelativeResize="0"/>
          <p:nvPr/>
        </p:nvPicPr>
        <p:blipFill rotWithShape="1">
          <a:blip r:embed="rId8">
            <a:alphaModFix/>
          </a:blip>
          <a:srcRect b="9813" l="0" r="0" t="20929"/>
          <a:stretch/>
        </p:blipFill>
        <p:spPr>
          <a:xfrm>
            <a:off x="5377225" y="3379725"/>
            <a:ext cx="3766775" cy="347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fa6babd40_2_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