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9906000" cx="6858000"/>
  <p:notesSz cx="6797675" cy="9928225"/>
  <p:embeddedFontLst>
    <p:embeddedFont>
      <p:font typeface="Tahoma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jZLNPf6euum+6scZffX+wp4ml/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2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Tahoma-regular.fntdata"/><Relationship Id="rId8" Type="http://schemas.openxmlformats.org/officeDocument/2006/relationships/font" Target="fonts/Tahom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39963" y="1241425"/>
            <a:ext cx="23177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2239963" y="1241425"/>
            <a:ext cx="23178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79450" y="4778375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49688" y="9429750"/>
            <a:ext cx="2946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160249" y="2494053"/>
            <a:ext cx="6537502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1517474" y="3851277"/>
            <a:ext cx="8452202" cy="154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-1625776" y="2365377"/>
            <a:ext cx="8452202" cy="4514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342900" y="2311402"/>
            <a:ext cx="302895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3486150" y="2311402"/>
            <a:ext cx="302895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431238" y="1829310"/>
            <a:ext cx="61380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rPr b="1" lang="pl-PL"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BLOKI TEMATYCZNE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426750" y="2189304"/>
            <a:ext cx="6138000" cy="42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-Polska - moja ojczyzna       - Na tropach jesieni             - EmpatJA      </a:t>
            </a: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 Projekt edukacyjny „Owoce i warzywa, smaczne i zdrowe”</a:t>
            </a:r>
            <a:endParaRPr sz="1600"/>
          </a:p>
        </p:txBody>
      </p:sp>
      <p:sp>
        <p:nvSpPr>
          <p:cNvPr id="91" name="Google Shape;91;p1"/>
          <p:cNvSpPr txBox="1"/>
          <p:nvPr/>
        </p:nvSpPr>
        <p:spPr>
          <a:xfrm>
            <a:off x="409097" y="8707655"/>
            <a:ext cx="30240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PROJEKTY I WYDARZENIA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415338" y="7641263"/>
            <a:ext cx="61608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ZAPYTAJ MNIE MAMO, ZAPYTAJ MNIE TATO</a:t>
            </a:r>
            <a:endParaRPr b="1" i="0" sz="1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415650" y="8039400"/>
            <a:ext cx="6160200" cy="657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Dlaczego warto jeść owoce i warzywa?  Jakie można przygotować przetwory na zimę? Jakie zmiany zachodzą w przyrodzie jesienią? Jakie są symbole Polski ? Jakie miasta i rzeki poznaliśmy na lekcjach ? Co to jest tangram? Jak stworzyć komiks?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Podziel na sylaby wyrazy: las, krowa, domek, pomidor, kot, klasa.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3517950" y="8707650"/>
            <a:ext cx="30588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 PRZED NAMI…</a:t>
            </a:r>
            <a:endParaRPr b="1" i="0" sz="1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364357" y="1624238"/>
            <a:ext cx="6129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KLASA: </a:t>
            </a:r>
            <a:r>
              <a:rPr b="1" lang="pl-PL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0</a:t>
            </a:r>
            <a:r>
              <a:rPr b="1" i="0" lang="pl-PL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| MIESIĄC:</a:t>
            </a:r>
            <a:r>
              <a:rPr b="1" lang="pl-PL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Październik </a:t>
            </a:r>
            <a:r>
              <a:rPr b="1" i="0" lang="pl-PL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| NAUCZYCIEL: Wiktoria </a:t>
            </a:r>
            <a:r>
              <a:rPr b="1" lang="pl-PL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Bartoszewska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435600" y="2628563"/>
            <a:ext cx="61293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NAJWAŻNIEJSZE ZAGADNIENIA W RAMACH EDUKACJI</a:t>
            </a:r>
            <a:endParaRPr b="1" i="0" sz="1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431250" y="3193250"/>
            <a:ext cx="3339600" cy="1648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pl-P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Nazywanie i rozpoznawanie liter alfabetu, zabawy słownikowe. 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Czytanie prostych sylab.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Globalne odczytywanie wyrazów.                                                                                                       </a:t>
            </a:r>
            <a:r>
              <a:rPr lang="pl-P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pl-P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Analiza i synteza głoskowa i sylabowa wyrazów.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Ćwiczenia grafomotoryczne w przestrzeni i na płaszczyźnie poziomej.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Kreślenie po śladzie znaków literopodobnych..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Nauka piosenki “Abecadło”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435600" y="5099950"/>
            <a:ext cx="3339600" cy="2503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pl-P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edukacyjny Polska - moja ojczyzna: mapa Polski, legenda - historia powstania państwa polskiego, barwy i symbole narodowe, stolica, ważne miasta, rzeki, góry, Morze Bałtyckie. Nasza najbliższa okolica.                                                                                                        - Projekt edukacyjny „Owoce i warzywa, smaczne i zdrowe”.  Rozpoznawanie i nazywanie, smakowanie, dotykanie i oglądanie warzyw i owoców przyniesionych do klasy – pokaz. Porównywanie wielkości, kształtu. Szukanie odpowiedzi na postawione pytania: Dlaczego warzywa i owoce są kolorowe? Gdzie rosną warzywa i owoce? Dlaczego warto jeść warzywa i owoce?. Obieranie, krojenie i smakowanie owoców i warzyw.                                                                                                                                                                                                                                        - Jesień - oznaki jesieni, powtórzenie wiadomości nt, jesieni, pór roku. Jak dostosować strój do warunków atmosferycznych. Jesienny spacer “W poszukiwaniu oznak jesieni”, zwiedzanie Parku Kultury Powsin</a:t>
            </a:r>
            <a:endParaRPr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431250" y="2946600"/>
            <a:ext cx="3339600" cy="27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POLONISTYCZNA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3854400" y="3263950"/>
            <a:ext cx="2698800" cy="141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Kalendarz - przeliczanie dni miesiąca (do 30), utrwalanie dni tygodnia, pór roku.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Dopełnianie do 10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Zastosowanie znaków mniejszości, większości, równości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Klasyfikowanie, układanie w kolejności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Kształty i kolory w moim otoczeniu.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Tangram, patyczki do nauki liczenia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3854400" y="2993950"/>
            <a:ext cx="2698800" cy="27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MATEMATYCZNA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431250" y="4853638"/>
            <a:ext cx="3339600" cy="246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PRZYRODNICZA I SPOŁECZNA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3877850" y="5111800"/>
            <a:ext cx="2698800" cy="2415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pl-P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-Projekt artystyczny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pl-P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Kolorowanie konturów warzyw i owoców.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pl-P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Projektowanie jesiennych strojów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-Jesienne parasole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-Kolorowe wiewiórki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pl-P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Rysowanie, wycinanie i naklejanie odcisków liści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pl-P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kolorowanie mozaiki według kodu matematycznego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Moja okolica - wykonanie planu najbliższej okolicy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jesienny komiks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3877850" y="4841800"/>
            <a:ext cx="2698800" cy="27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PLASTYCZNA I TECHNICZNA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431249" y="193043"/>
            <a:ext cx="4149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" title="IMG_7652.JPG"/>
          <p:cNvPicPr preferRelativeResize="0"/>
          <p:nvPr/>
        </p:nvPicPr>
        <p:blipFill rotWithShape="1">
          <a:blip r:embed="rId3">
            <a:alphaModFix/>
          </a:blip>
          <a:srcRect b="22653" l="0" r="0" t="25637"/>
          <a:stretch/>
        </p:blipFill>
        <p:spPr>
          <a:xfrm>
            <a:off x="0" y="0"/>
            <a:ext cx="3517952" cy="139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 title="IMG_7519.JPG"/>
          <p:cNvPicPr preferRelativeResize="0"/>
          <p:nvPr/>
        </p:nvPicPr>
        <p:blipFill rotWithShape="1">
          <a:blip r:embed="rId4">
            <a:alphaModFix/>
          </a:blip>
          <a:srcRect b="39926" l="0" r="12533" t="14912"/>
          <a:stretch/>
        </p:blipFill>
        <p:spPr>
          <a:xfrm>
            <a:off x="3379875" y="-25950"/>
            <a:ext cx="3478124" cy="14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IS_owal_2.wmf" id="108" name="Google Shape;10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48643" y="1383147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"/>
          <p:cNvSpPr txBox="1"/>
          <p:nvPr/>
        </p:nvSpPr>
        <p:spPr>
          <a:xfrm>
            <a:off x="3517950" y="9048850"/>
            <a:ext cx="3058800" cy="73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 października - Halloween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listopada - CENTRUM FOLKLORU POLSKIEGO “Karolin”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 listopada - Święto Niepodległości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listopada - Muzeum wycinanki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17/18 listopada - Spotkania Indywidualne z rodzicami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421100" y="9067650"/>
            <a:ext cx="3000000" cy="554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EmpatJA                                      Projekt Moja Polska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Owoce i warzywa                      Halloween  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Dzień Chłopaka                         Projekt artystyczny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