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6858000" cx="9144000"/>
  <p:notesSz cx="6797675" cy="99266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948">
          <p15:clr>
            <a:srgbClr val="000000"/>
          </p15:clr>
        </p15:guide>
      </p15:sldGuideLst>
    </p:ext>
    <p:ext uri="GoogleSlidesCustomDataVersion2">
      <go:slidesCustomData xmlns:go="http://customooxmlschemas.google.com/" r:id="rId13" roundtripDataSignature="AMtx7mgDaNDGvOOcTQsaef3Oajn7XoHsS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9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customschemas.google.com/relationships/presentationmetadata" Target="metadata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7ed350b820_0_9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g37ed350b820_0_9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1" name="Google Shape;101;g37ed350b820_0_9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7ed350b820_0_30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g37ed350b820_0_30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6" name="Google Shape;116;g37ed350b820_0_30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7ed350b820_0_44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g37ed350b820_0_44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3" name="Google Shape;133;g37ed350b820_0_44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7ed350b820_0_59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g37ed350b820_0_59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9" name="Google Shape;149;g37ed350b820_0_59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7ed350b820_0_74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g37ed350b820_0_74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4" name="Google Shape;164;g37ed350b820_0_74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8028665e5f_0_9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g38028665e5f_0_9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1" name="Google Shape;181;g38028665e5f_0_9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lko tytuł" type="titleOnly">
  <p:cSld name="TITLE_ONL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tekst pionowy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4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pionowy i teks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główek sekcji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wa elementy zawartości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2" name="Google Shape;42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ównanie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1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9" name="Google Shape;49;p1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1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1" name="Google Shape;51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wartość z podpisem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podpise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image" Target="../media/image4.jpg"/><Relationship Id="rId5" Type="http://schemas.openxmlformats.org/officeDocument/2006/relationships/image" Target="../media/image2.jpg"/><Relationship Id="rId6" Type="http://schemas.openxmlformats.org/officeDocument/2006/relationships/image" Target="../media/image6.jpg"/><Relationship Id="rId7" Type="http://schemas.openxmlformats.org/officeDocument/2006/relationships/image" Target="../media/image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g"/><Relationship Id="rId4" Type="http://schemas.openxmlformats.org/officeDocument/2006/relationships/image" Target="../media/image14.jpg"/><Relationship Id="rId5" Type="http://schemas.openxmlformats.org/officeDocument/2006/relationships/image" Target="../media/image30.jpg"/><Relationship Id="rId6" Type="http://schemas.openxmlformats.org/officeDocument/2006/relationships/image" Target="../media/image25.jpg"/><Relationship Id="rId7" Type="http://schemas.openxmlformats.org/officeDocument/2006/relationships/image" Target="../media/image7.jp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.jpg"/><Relationship Id="rId10" Type="http://schemas.openxmlformats.org/officeDocument/2006/relationships/image" Target="../media/image15.jpg"/><Relationship Id="rId13" Type="http://schemas.openxmlformats.org/officeDocument/2006/relationships/image" Target="../media/image39.jpg"/><Relationship Id="rId1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jpg"/><Relationship Id="rId4" Type="http://schemas.openxmlformats.org/officeDocument/2006/relationships/image" Target="../media/image17.jpg"/><Relationship Id="rId9" Type="http://schemas.openxmlformats.org/officeDocument/2006/relationships/image" Target="../media/image8.jpg"/><Relationship Id="rId5" Type="http://schemas.openxmlformats.org/officeDocument/2006/relationships/image" Target="../media/image11.jpg"/><Relationship Id="rId6" Type="http://schemas.openxmlformats.org/officeDocument/2006/relationships/image" Target="../media/image18.jpg"/><Relationship Id="rId7" Type="http://schemas.openxmlformats.org/officeDocument/2006/relationships/image" Target="../media/image9.jpg"/><Relationship Id="rId8" Type="http://schemas.openxmlformats.org/officeDocument/2006/relationships/image" Target="../media/image22.jp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jpg"/><Relationship Id="rId10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jpg"/><Relationship Id="rId4" Type="http://schemas.openxmlformats.org/officeDocument/2006/relationships/image" Target="../media/image13.jpg"/><Relationship Id="rId9" Type="http://schemas.openxmlformats.org/officeDocument/2006/relationships/image" Target="../media/image29.jpg"/><Relationship Id="rId5" Type="http://schemas.openxmlformats.org/officeDocument/2006/relationships/image" Target="../media/image28.jpg"/><Relationship Id="rId6" Type="http://schemas.openxmlformats.org/officeDocument/2006/relationships/image" Target="../media/image16.jpg"/><Relationship Id="rId7" Type="http://schemas.openxmlformats.org/officeDocument/2006/relationships/image" Target="../media/image32.jpg"/><Relationship Id="rId8" Type="http://schemas.openxmlformats.org/officeDocument/2006/relationships/image" Target="../media/image21.jpg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jpg"/><Relationship Id="rId4" Type="http://schemas.openxmlformats.org/officeDocument/2006/relationships/image" Target="../media/image35.jpg"/><Relationship Id="rId9" Type="http://schemas.openxmlformats.org/officeDocument/2006/relationships/image" Target="../media/image38.jpg"/><Relationship Id="rId5" Type="http://schemas.openxmlformats.org/officeDocument/2006/relationships/image" Target="../media/image31.jpg"/><Relationship Id="rId6" Type="http://schemas.openxmlformats.org/officeDocument/2006/relationships/image" Target="../media/image33.jpg"/><Relationship Id="rId7" Type="http://schemas.openxmlformats.org/officeDocument/2006/relationships/image" Target="../media/image36.jpg"/><Relationship Id="rId8" Type="http://schemas.openxmlformats.org/officeDocument/2006/relationships/image" Target="../media/image3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37.jpg"/><Relationship Id="rId6" Type="http://schemas.openxmlformats.org/officeDocument/2006/relationships/image" Target="../media/image44.jp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50.jpg"/><Relationship Id="rId10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2.jpg"/><Relationship Id="rId4" Type="http://schemas.openxmlformats.org/officeDocument/2006/relationships/image" Target="../media/image45.jpg"/><Relationship Id="rId9" Type="http://schemas.openxmlformats.org/officeDocument/2006/relationships/image" Target="../media/image48.jpg"/><Relationship Id="rId5" Type="http://schemas.openxmlformats.org/officeDocument/2006/relationships/image" Target="../media/image46.jpg"/><Relationship Id="rId6" Type="http://schemas.openxmlformats.org/officeDocument/2006/relationships/image" Target="../media/image41.jpg"/><Relationship Id="rId7" Type="http://schemas.openxmlformats.org/officeDocument/2006/relationships/image" Target="../media/image49.jpg"/><Relationship Id="rId8" Type="http://schemas.openxmlformats.org/officeDocument/2006/relationships/image" Target="../media/image5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title"/>
          </p:nvPr>
        </p:nvSpPr>
        <p:spPr>
          <a:xfrm>
            <a:off x="78925" y="86675"/>
            <a:ext cx="6116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our class in October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 naszej klasie w Październiku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omic Sans MS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9" name="Google Shape;89;p1" title="IMG_7715.JPG"/>
          <p:cNvPicPr preferRelativeResize="0"/>
          <p:nvPr/>
        </p:nvPicPr>
        <p:blipFill rotWithShape="1">
          <a:blip r:embed="rId3">
            <a:alphaModFix/>
          </a:blip>
          <a:srcRect b="14645" l="0" r="0" t="14053"/>
          <a:stretch/>
        </p:blipFill>
        <p:spPr>
          <a:xfrm>
            <a:off x="98778" y="1116786"/>
            <a:ext cx="5060372" cy="2706202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0" name="Google Shape;90;p1" title="IMG_7747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9150" y="1146576"/>
            <a:ext cx="3608253" cy="2706202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1" name="Google Shape;91;p1" title="IMG_7698.JPG"/>
          <p:cNvPicPr preferRelativeResize="0"/>
          <p:nvPr/>
        </p:nvPicPr>
        <p:blipFill rotWithShape="1">
          <a:blip r:embed="rId5">
            <a:alphaModFix/>
          </a:blip>
          <a:srcRect b="23012" l="0" r="0" t="9484"/>
          <a:stretch/>
        </p:blipFill>
        <p:spPr>
          <a:xfrm>
            <a:off x="56448" y="4032327"/>
            <a:ext cx="4112051" cy="2081825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2" name="Google Shape;92;p1" title="IMG_7730.JPG"/>
          <p:cNvPicPr preferRelativeResize="0"/>
          <p:nvPr/>
        </p:nvPicPr>
        <p:blipFill rotWithShape="1">
          <a:blip r:embed="rId6">
            <a:alphaModFix/>
          </a:blip>
          <a:srcRect b="31892" l="0" r="0" t="20705"/>
          <a:stretch/>
        </p:blipFill>
        <p:spPr>
          <a:xfrm>
            <a:off x="5807867" y="4032325"/>
            <a:ext cx="3293798" cy="2081823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3" name="Google Shape;93;p1" title="IMG_7682.JPG"/>
          <p:cNvPicPr preferRelativeResize="0"/>
          <p:nvPr/>
        </p:nvPicPr>
        <p:blipFill rotWithShape="1">
          <a:blip r:embed="rId7">
            <a:alphaModFix/>
          </a:blip>
          <a:srcRect b="28840" l="38476" r="0" t="0"/>
          <a:stretch/>
        </p:blipFill>
        <p:spPr>
          <a:xfrm>
            <a:off x="4279408" y="3935876"/>
            <a:ext cx="1412425" cy="2178273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4" name="Google Shape;94;p1"/>
          <p:cNvSpPr/>
          <p:nvPr/>
        </p:nvSpPr>
        <p:spPr>
          <a:xfrm rot="5841456">
            <a:off x="3249357" y="2747976"/>
            <a:ext cx="210836" cy="186909"/>
          </a:xfrm>
          <a:prstGeom prst="flowChartDelay">
            <a:avLst/>
          </a:prstGeom>
          <a:solidFill>
            <a:srgbClr val="E7BE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/>
          <p:nvPr/>
        </p:nvSpPr>
        <p:spPr>
          <a:xfrm rot="5840125">
            <a:off x="3406911" y="1614182"/>
            <a:ext cx="162127" cy="149736"/>
          </a:xfrm>
          <a:prstGeom prst="flowChartDelay">
            <a:avLst/>
          </a:prstGeom>
          <a:solidFill>
            <a:srgbClr val="E7BE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/>
          <p:nvPr/>
        </p:nvSpPr>
        <p:spPr>
          <a:xfrm rot="5584495">
            <a:off x="2900445" y="1684301"/>
            <a:ext cx="145409" cy="157724"/>
          </a:xfrm>
          <a:prstGeom prst="flowChartDelay">
            <a:avLst/>
          </a:prstGeom>
          <a:solidFill>
            <a:srgbClr val="E7BE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/>
          <p:nvPr/>
        </p:nvSpPr>
        <p:spPr>
          <a:xfrm rot="5585643">
            <a:off x="1845220" y="2400900"/>
            <a:ext cx="144511" cy="137888"/>
          </a:xfrm>
          <a:prstGeom prst="flowChartDelay">
            <a:avLst/>
          </a:prstGeom>
          <a:solidFill>
            <a:srgbClr val="E7BE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g37ed350b820_0_9" title="IMG_6833.jpeg"/>
          <p:cNvPicPr preferRelativeResize="0"/>
          <p:nvPr/>
        </p:nvPicPr>
        <p:blipFill rotWithShape="1">
          <a:blip r:embed="rId3">
            <a:alphaModFix/>
          </a:blip>
          <a:srcRect b="7667" l="0" r="12709" t="13036"/>
          <a:stretch/>
        </p:blipFill>
        <p:spPr>
          <a:xfrm>
            <a:off x="88075" y="2855767"/>
            <a:ext cx="4679951" cy="3188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37ed350b820_0_9" title="IMG_7135.jpeg"/>
          <p:cNvPicPr preferRelativeResize="0"/>
          <p:nvPr/>
        </p:nvPicPr>
        <p:blipFill rotWithShape="1">
          <a:blip r:embed="rId4">
            <a:alphaModFix/>
          </a:blip>
          <a:srcRect b="0" l="29413" r="17894" t="0"/>
          <a:stretch/>
        </p:blipFill>
        <p:spPr>
          <a:xfrm>
            <a:off x="4896553" y="95953"/>
            <a:ext cx="1961452" cy="279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37ed350b820_0_9" title="IMG_7155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0675" y="3040050"/>
            <a:ext cx="4029148" cy="3021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37ed350b820_0_9" title="IMG_7184.jpeg"/>
          <p:cNvPicPr preferRelativeResize="0"/>
          <p:nvPr/>
        </p:nvPicPr>
        <p:blipFill rotWithShape="1">
          <a:blip r:embed="rId6">
            <a:alphaModFix/>
          </a:blip>
          <a:srcRect b="7853" l="0" r="0" t="16560"/>
          <a:stretch/>
        </p:blipFill>
        <p:spPr>
          <a:xfrm>
            <a:off x="88075" y="124178"/>
            <a:ext cx="4679951" cy="265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37ed350b820_0_9" title="IMG_7627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26044" y="110092"/>
            <a:ext cx="2093787" cy="279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g37ed350b820_0_9"/>
          <p:cNvSpPr txBox="1"/>
          <p:nvPr/>
        </p:nvSpPr>
        <p:spPr>
          <a:xfrm>
            <a:off x="70550" y="2728775"/>
            <a:ext cx="8949300" cy="649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FFFFFF">
                <a:alpha val="89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Spacerowaliśmy po lesie w poszukiwaniu jesieni</a:t>
            </a:r>
            <a:endParaRPr sz="3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g37ed350b820_0_9"/>
          <p:cNvSpPr/>
          <p:nvPr/>
        </p:nvSpPr>
        <p:spPr>
          <a:xfrm rot="5127887">
            <a:off x="2015151" y="1890041"/>
            <a:ext cx="106233" cy="124618"/>
          </a:xfrm>
          <a:prstGeom prst="flowChartDelay">
            <a:avLst/>
          </a:prstGeom>
          <a:solidFill>
            <a:srgbClr val="E7BE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g37ed350b820_0_9"/>
          <p:cNvSpPr/>
          <p:nvPr/>
        </p:nvSpPr>
        <p:spPr>
          <a:xfrm rot="5130695">
            <a:off x="3841245" y="1186934"/>
            <a:ext cx="88170" cy="113482"/>
          </a:xfrm>
          <a:prstGeom prst="flowChartDelay">
            <a:avLst/>
          </a:prstGeom>
          <a:solidFill>
            <a:srgbClr val="E7BE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g37ed350b820_0_9"/>
          <p:cNvSpPr/>
          <p:nvPr/>
        </p:nvSpPr>
        <p:spPr>
          <a:xfrm rot="5130924">
            <a:off x="1554361" y="1333098"/>
            <a:ext cx="92082" cy="110168"/>
          </a:xfrm>
          <a:prstGeom prst="flowChartDelay">
            <a:avLst/>
          </a:prstGeom>
          <a:solidFill>
            <a:srgbClr val="E7BE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g37ed350b820_0_9"/>
          <p:cNvSpPr/>
          <p:nvPr/>
        </p:nvSpPr>
        <p:spPr>
          <a:xfrm rot="6647149">
            <a:off x="1088062" y="1674859"/>
            <a:ext cx="122578" cy="115063"/>
          </a:xfrm>
          <a:prstGeom prst="flowChartDelay">
            <a:avLst/>
          </a:prstGeom>
          <a:solidFill>
            <a:srgbClr val="E7BE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g37ed350b820_0_30" title="IMG_7192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0150" y="2519525"/>
            <a:ext cx="3253851" cy="433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37ed350b820_0_30" title="IMG_7193.jpeg"/>
          <p:cNvPicPr preferRelativeResize="0"/>
          <p:nvPr/>
        </p:nvPicPr>
        <p:blipFill rotWithShape="1">
          <a:blip r:embed="rId4">
            <a:alphaModFix/>
          </a:blip>
          <a:srcRect b="6602" l="14449" r="0" t="3695"/>
          <a:stretch/>
        </p:blipFill>
        <p:spPr>
          <a:xfrm>
            <a:off x="7413500" y="1"/>
            <a:ext cx="1730500" cy="2419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37ed350b820_0_30" title="IMG_7196.jpeg"/>
          <p:cNvPicPr preferRelativeResize="0"/>
          <p:nvPr/>
        </p:nvPicPr>
        <p:blipFill rotWithShape="1">
          <a:blip r:embed="rId5">
            <a:alphaModFix/>
          </a:blip>
          <a:srcRect b="0" l="14987" r="0" t="11339"/>
          <a:stretch/>
        </p:blipFill>
        <p:spPr>
          <a:xfrm>
            <a:off x="5585375" y="0"/>
            <a:ext cx="1730508" cy="240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37ed350b820_0_30" title="IMG_7195.jpeg"/>
          <p:cNvPicPr preferRelativeResize="0"/>
          <p:nvPr/>
        </p:nvPicPr>
        <p:blipFill rotWithShape="1">
          <a:blip r:embed="rId6">
            <a:alphaModFix/>
          </a:blip>
          <a:srcRect b="0" l="15501" r="9502" t="11801"/>
          <a:stretch/>
        </p:blipFill>
        <p:spPr>
          <a:xfrm>
            <a:off x="3912615" y="0"/>
            <a:ext cx="1534671" cy="240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37ed350b820_0_30" title="IMG_7200.jpeg"/>
          <p:cNvPicPr preferRelativeResize="0"/>
          <p:nvPr/>
        </p:nvPicPr>
        <p:blipFill rotWithShape="1">
          <a:blip r:embed="rId7">
            <a:alphaModFix/>
          </a:blip>
          <a:srcRect b="13071" l="20867" r="0" t="4406"/>
          <a:stretch/>
        </p:blipFill>
        <p:spPr>
          <a:xfrm>
            <a:off x="2044027" y="0"/>
            <a:ext cx="1730500" cy="240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37ed350b820_0_30" title="IMG_7201.jpeg"/>
          <p:cNvPicPr preferRelativeResize="0"/>
          <p:nvPr/>
        </p:nvPicPr>
        <p:blipFill rotWithShape="1">
          <a:blip r:embed="rId8">
            <a:alphaModFix/>
          </a:blip>
          <a:srcRect b="19563" l="22209" r="0" t="5992"/>
          <a:stretch/>
        </p:blipFill>
        <p:spPr>
          <a:xfrm>
            <a:off x="0" y="0"/>
            <a:ext cx="1885901" cy="240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37ed350b820_0_30" title="IMG_7202.jpeg"/>
          <p:cNvPicPr preferRelativeResize="0"/>
          <p:nvPr/>
        </p:nvPicPr>
        <p:blipFill rotWithShape="1">
          <a:blip r:embed="rId9">
            <a:alphaModFix/>
          </a:blip>
          <a:srcRect b="21154" l="0" r="0" t="0"/>
          <a:stretch/>
        </p:blipFill>
        <p:spPr>
          <a:xfrm>
            <a:off x="0" y="2541576"/>
            <a:ext cx="1885901" cy="1982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37ed350b820_0_30" title="IMG_7203.jpeg"/>
          <p:cNvPicPr preferRelativeResize="0"/>
          <p:nvPr/>
        </p:nvPicPr>
        <p:blipFill rotWithShape="1">
          <a:blip r:embed="rId10">
            <a:alphaModFix/>
          </a:blip>
          <a:srcRect b="0" l="7713" r="28113" t="0"/>
          <a:stretch/>
        </p:blipFill>
        <p:spPr>
          <a:xfrm>
            <a:off x="2044025" y="2541566"/>
            <a:ext cx="1534648" cy="3188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37ed350b820_0_30" title="IMG_7206.jpeg"/>
          <p:cNvPicPr preferRelativeResize="0"/>
          <p:nvPr/>
        </p:nvPicPr>
        <p:blipFill rotWithShape="1">
          <a:blip r:embed="rId11">
            <a:alphaModFix/>
          </a:blip>
          <a:srcRect b="15835" l="0" r="0" t="10062"/>
          <a:stretch/>
        </p:blipFill>
        <p:spPr>
          <a:xfrm>
            <a:off x="3731075" y="2541575"/>
            <a:ext cx="2006676" cy="1982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37ed350b820_0_30" title="IMG_7207.jpeg"/>
          <p:cNvPicPr preferRelativeResize="0"/>
          <p:nvPr/>
        </p:nvPicPr>
        <p:blipFill rotWithShape="1">
          <a:blip r:embed="rId12">
            <a:alphaModFix/>
          </a:blip>
          <a:srcRect b="34056" l="18696" r="7639" t="3408"/>
          <a:stretch/>
        </p:blipFill>
        <p:spPr>
          <a:xfrm>
            <a:off x="5725" y="4656524"/>
            <a:ext cx="1885901" cy="213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37ed350b820_0_30" title="IMG_7212.jpeg"/>
          <p:cNvPicPr preferRelativeResize="0"/>
          <p:nvPr/>
        </p:nvPicPr>
        <p:blipFill rotWithShape="1">
          <a:blip r:embed="rId13">
            <a:alphaModFix/>
          </a:blip>
          <a:srcRect b="16443" l="5624" r="8890" t="15352"/>
          <a:stretch/>
        </p:blipFill>
        <p:spPr>
          <a:xfrm>
            <a:off x="3731075" y="4723385"/>
            <a:ext cx="2006676" cy="213461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37ed350b820_0_30"/>
          <p:cNvSpPr txBox="1"/>
          <p:nvPr/>
        </p:nvSpPr>
        <p:spPr>
          <a:xfrm>
            <a:off x="1637625" y="5512225"/>
            <a:ext cx="2189100" cy="134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l-PL" sz="27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byliśmy na kiermaszu słodyczy kl.1</a:t>
            </a:r>
            <a:endParaRPr b="0" i="0" sz="2700" u="none" cap="none" strike="noStrik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g37ed350b820_0_44" title="IMG_778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30" y="114651"/>
            <a:ext cx="2680051" cy="3573391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6" name="Google Shape;136;g37ed350b820_0_44" title="IMG_7792.JPG"/>
          <p:cNvPicPr preferRelativeResize="0"/>
          <p:nvPr/>
        </p:nvPicPr>
        <p:blipFill rotWithShape="1">
          <a:blip r:embed="rId4">
            <a:alphaModFix/>
          </a:blip>
          <a:srcRect b="0" l="-1500" r="1499" t="36020"/>
          <a:stretch/>
        </p:blipFill>
        <p:spPr>
          <a:xfrm>
            <a:off x="46113" y="3756100"/>
            <a:ext cx="2771950" cy="2364626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7" name="Google Shape;137;g37ed350b820_0_44" title="IMG_7821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6224" y="3845225"/>
            <a:ext cx="2145274" cy="2860375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8" name="Google Shape;138;g37ed350b820_0_44" title="IMG_7799.JPG"/>
          <p:cNvPicPr preferRelativeResize="0"/>
          <p:nvPr/>
        </p:nvPicPr>
        <p:blipFill rotWithShape="1">
          <a:blip r:embed="rId6">
            <a:alphaModFix/>
          </a:blip>
          <a:srcRect b="21471" l="24951" r="42677" t="34993"/>
          <a:stretch/>
        </p:blipFill>
        <p:spPr>
          <a:xfrm>
            <a:off x="5096700" y="137975"/>
            <a:ext cx="1455775" cy="261044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9" name="Google Shape;139;g37ed350b820_0_44" title="IMG_7825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52772" y="3383316"/>
            <a:ext cx="2332650" cy="3110200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0" name="Google Shape;140;g37ed350b820_0_44" title="IMG_7832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64650" y="137975"/>
            <a:ext cx="2308888" cy="3078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37ed350b820_0_44" title="IMG_7837.JPG"/>
          <p:cNvPicPr preferRelativeResize="0"/>
          <p:nvPr/>
        </p:nvPicPr>
        <p:blipFill rotWithShape="1">
          <a:blip r:embed="rId9">
            <a:alphaModFix/>
          </a:blip>
          <a:srcRect b="19041" l="0" r="0" t="0"/>
          <a:stretch/>
        </p:blipFill>
        <p:spPr>
          <a:xfrm>
            <a:off x="2927671" y="1824158"/>
            <a:ext cx="1956000" cy="1865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37ed350b820_0_44" title="IMG_7861.JP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54221" y="137969"/>
            <a:ext cx="2145275" cy="1608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37ed350b820_0_44" title="IMG_7827.JP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096718" y="2798888"/>
            <a:ext cx="1455775" cy="1941028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4" name="Google Shape;144;g37ed350b820_0_44"/>
          <p:cNvSpPr/>
          <p:nvPr/>
        </p:nvSpPr>
        <p:spPr>
          <a:xfrm rot="5643213">
            <a:off x="2214327" y="4008519"/>
            <a:ext cx="38196" cy="49332"/>
          </a:xfrm>
          <a:prstGeom prst="flowChartDelay">
            <a:avLst/>
          </a:prstGeom>
          <a:solidFill>
            <a:srgbClr val="683C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g37ed350b820_0_44"/>
          <p:cNvSpPr txBox="1"/>
          <p:nvPr>
            <p:ph type="title"/>
          </p:nvPr>
        </p:nvSpPr>
        <p:spPr>
          <a:xfrm>
            <a:off x="4999500" y="4809584"/>
            <a:ext cx="1725000" cy="186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</a:pPr>
            <a:r>
              <a:rPr lang="pl-PL" sz="30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uczyliśmy się  przez zabawę</a:t>
            </a:r>
            <a:endParaRPr sz="30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g37ed350b820_0_59" title="IMG_787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9875" y="3301350"/>
            <a:ext cx="1929926" cy="257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37ed350b820_0_59" title="IMG_7873.JPG"/>
          <p:cNvPicPr preferRelativeResize="0"/>
          <p:nvPr/>
        </p:nvPicPr>
        <p:blipFill rotWithShape="1">
          <a:blip r:embed="rId4">
            <a:alphaModFix/>
          </a:blip>
          <a:srcRect b="0" l="14581" r="0" t="0"/>
          <a:stretch/>
        </p:blipFill>
        <p:spPr>
          <a:xfrm>
            <a:off x="123075" y="2762750"/>
            <a:ext cx="2060325" cy="3216026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3" name="Google Shape;153;g37ed350b820_0_59" title="IMG_7874.JPG"/>
          <p:cNvPicPr preferRelativeResize="0"/>
          <p:nvPr/>
        </p:nvPicPr>
        <p:blipFill rotWithShape="1">
          <a:blip r:embed="rId5">
            <a:alphaModFix/>
          </a:blip>
          <a:srcRect b="0" l="15809" r="19844" t="0"/>
          <a:stretch/>
        </p:blipFill>
        <p:spPr>
          <a:xfrm>
            <a:off x="4741025" y="-9783"/>
            <a:ext cx="1552151" cy="321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37ed350b820_0_59" title="IMG_7876.JPG"/>
          <p:cNvPicPr preferRelativeResize="0"/>
          <p:nvPr/>
        </p:nvPicPr>
        <p:blipFill rotWithShape="1">
          <a:blip r:embed="rId6">
            <a:alphaModFix/>
          </a:blip>
          <a:srcRect b="22934" l="0" r="15810" t="0"/>
          <a:stretch/>
        </p:blipFill>
        <p:spPr>
          <a:xfrm>
            <a:off x="123092" y="152400"/>
            <a:ext cx="2060325" cy="251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37ed350b820_0_59" title="IMG_7877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59140" y="0"/>
            <a:ext cx="2406144" cy="320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37ed350b820_0_59" title="IMG_7878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68924" y="2405840"/>
            <a:ext cx="2679702" cy="3572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37ed350b820_0_59" title="IMG_7879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54400" y="3301342"/>
            <a:ext cx="1929926" cy="2573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37ed350b820_0_59" title="IMG_7880.JPG"/>
          <p:cNvPicPr preferRelativeResize="0"/>
          <p:nvPr/>
        </p:nvPicPr>
        <p:blipFill rotWithShape="1">
          <a:blip r:embed="rId10">
            <a:alphaModFix/>
          </a:blip>
          <a:srcRect b="31584" l="0" r="0" t="7908"/>
          <a:stretch/>
        </p:blipFill>
        <p:spPr>
          <a:xfrm>
            <a:off x="6361723" y="152400"/>
            <a:ext cx="2679702" cy="216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37ed350b820_0_59"/>
          <p:cNvSpPr/>
          <p:nvPr/>
        </p:nvSpPr>
        <p:spPr>
          <a:xfrm rot="5400000">
            <a:off x="2739139" y="3922725"/>
            <a:ext cx="73200" cy="84600"/>
          </a:xfrm>
          <a:prstGeom prst="flowChartDelay">
            <a:avLst/>
          </a:prstGeom>
          <a:solidFill>
            <a:srgbClr val="E7BE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g37ed350b820_0_59"/>
          <p:cNvSpPr txBox="1"/>
          <p:nvPr>
            <p:ph idx="1" type="body"/>
          </p:nvPr>
        </p:nvSpPr>
        <p:spPr>
          <a:xfrm>
            <a:off x="123075" y="5786275"/>
            <a:ext cx="8925600" cy="72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pl-PL" sz="30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Obchodziliśmy dzień owoców i warzyw </a:t>
            </a:r>
            <a:endParaRPr sz="30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7ed350b820_0_74"/>
          <p:cNvSpPr txBox="1"/>
          <p:nvPr>
            <p:ph idx="1" type="body"/>
          </p:nvPr>
        </p:nvSpPr>
        <p:spPr>
          <a:xfrm>
            <a:off x="3520875" y="3527075"/>
            <a:ext cx="2345100" cy="323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pl-PL" sz="26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odwiedziliśmy uczniów kl. 2 </a:t>
            </a:r>
            <a:endParaRPr sz="26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6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pl-PL" sz="26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pl-PL" sz="26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znaleźliśmy</a:t>
            </a:r>
            <a:r>
              <a:rPr lang="pl-PL" sz="26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też czas na wygłupy</a:t>
            </a:r>
            <a:endParaRPr sz="26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7" name="Google Shape;167;g37ed350b820_0_74" title="IMG_788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58" y="83974"/>
            <a:ext cx="2903401" cy="3871217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8" name="Google Shape;168;g37ed350b820_0_74" title="IMG_7914.JPG"/>
          <p:cNvPicPr preferRelativeResize="0"/>
          <p:nvPr/>
        </p:nvPicPr>
        <p:blipFill rotWithShape="1">
          <a:blip r:embed="rId4">
            <a:alphaModFix/>
          </a:blip>
          <a:srcRect b="16348" l="0" r="0" t="8795"/>
          <a:stretch/>
        </p:blipFill>
        <p:spPr>
          <a:xfrm>
            <a:off x="3139900" y="83975"/>
            <a:ext cx="5957791" cy="3345024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9" name="Google Shape;169;g37ed350b820_0_74" title="IMG_7915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66025" y="3617800"/>
            <a:ext cx="3231667" cy="2423750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0" name="Google Shape;170;g37ed350b820_0_74" title="IMG_7882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47" y="4082838"/>
            <a:ext cx="3465149" cy="2598874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1" name="Google Shape;171;g37ed350b820_0_74"/>
          <p:cNvSpPr/>
          <p:nvPr/>
        </p:nvSpPr>
        <p:spPr>
          <a:xfrm rot="5167026">
            <a:off x="2288657" y="4762663"/>
            <a:ext cx="66453" cy="79384"/>
          </a:xfrm>
          <a:prstGeom prst="flowChartDelay">
            <a:avLst/>
          </a:prstGeom>
          <a:solidFill>
            <a:srgbClr val="E7BE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g37ed350b820_0_74"/>
          <p:cNvSpPr/>
          <p:nvPr/>
        </p:nvSpPr>
        <p:spPr>
          <a:xfrm rot="5157995">
            <a:off x="2762675" y="4793571"/>
            <a:ext cx="46916" cy="40291"/>
          </a:xfrm>
          <a:prstGeom prst="flowChartDelay">
            <a:avLst/>
          </a:prstGeom>
          <a:solidFill>
            <a:srgbClr val="E7BE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g37ed350b820_0_74"/>
          <p:cNvSpPr/>
          <p:nvPr/>
        </p:nvSpPr>
        <p:spPr>
          <a:xfrm rot="5524202">
            <a:off x="6472559" y="742589"/>
            <a:ext cx="124581" cy="117975"/>
          </a:xfrm>
          <a:prstGeom prst="flowChartDelay">
            <a:avLst/>
          </a:prstGeom>
          <a:solidFill>
            <a:srgbClr val="E7BE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g37ed350b820_0_74"/>
          <p:cNvSpPr/>
          <p:nvPr/>
        </p:nvSpPr>
        <p:spPr>
          <a:xfrm rot="5047125">
            <a:off x="8730595" y="456983"/>
            <a:ext cx="260572" cy="259676"/>
          </a:xfrm>
          <a:prstGeom prst="flowChartDelay">
            <a:avLst/>
          </a:prstGeom>
          <a:solidFill>
            <a:srgbClr val="E7BE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37ed350b820_0_74"/>
          <p:cNvSpPr/>
          <p:nvPr/>
        </p:nvSpPr>
        <p:spPr>
          <a:xfrm rot="5554931">
            <a:off x="8753894" y="4104795"/>
            <a:ext cx="153156" cy="109892"/>
          </a:xfrm>
          <a:prstGeom prst="flowChartDelay">
            <a:avLst/>
          </a:prstGeom>
          <a:solidFill>
            <a:srgbClr val="E7BE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g37ed350b820_0_74"/>
          <p:cNvSpPr/>
          <p:nvPr/>
        </p:nvSpPr>
        <p:spPr>
          <a:xfrm rot="5553947">
            <a:off x="6621660" y="4225971"/>
            <a:ext cx="127328" cy="77770"/>
          </a:xfrm>
          <a:prstGeom prst="flowChartDelay">
            <a:avLst/>
          </a:prstGeom>
          <a:solidFill>
            <a:srgbClr val="E7BE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g37ed350b820_0_74"/>
          <p:cNvSpPr/>
          <p:nvPr/>
        </p:nvSpPr>
        <p:spPr>
          <a:xfrm rot="5554931">
            <a:off x="7298944" y="4274201"/>
            <a:ext cx="153156" cy="109892"/>
          </a:xfrm>
          <a:prstGeom prst="flowChartDelay">
            <a:avLst/>
          </a:prstGeom>
          <a:solidFill>
            <a:srgbClr val="E7BE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g38028665e5f_0_9" title="IMG_792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25" y="195049"/>
            <a:ext cx="1609202" cy="2145592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4" name="Google Shape;184;g38028665e5f_0_9" title="IMG_792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8858" y="3156050"/>
            <a:ext cx="2662176" cy="3549548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5" name="Google Shape;185;g38028665e5f_0_9" title="IMG_793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4026" y="3084974"/>
            <a:ext cx="2218748" cy="2958326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6" name="Google Shape;186;g38028665e5f_0_9" title="IMG_7939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58851" y="152400"/>
            <a:ext cx="2138438" cy="2851251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7" name="Google Shape;187;g38028665e5f_0_9" title="IMG_7941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70430" y="152388"/>
            <a:ext cx="2138450" cy="2851277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8" name="Google Shape;188;g38028665e5f_0_9" title="IMG_7943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29874" y="3084970"/>
            <a:ext cx="2047027" cy="2729370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9" name="Google Shape;189;g38028665e5f_0_9" title="IMG_7944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49700" y="152400"/>
            <a:ext cx="2138450" cy="2851277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0" name="Google Shape;190;g38028665e5f_0_9" title="IMG_7934.JPG"/>
          <p:cNvPicPr preferRelativeResize="0"/>
          <p:nvPr/>
        </p:nvPicPr>
        <p:blipFill rotWithShape="1">
          <a:blip r:embed="rId10">
            <a:alphaModFix/>
          </a:blip>
          <a:srcRect b="0" l="0" r="0" t="19172"/>
          <a:stretch/>
        </p:blipFill>
        <p:spPr>
          <a:xfrm>
            <a:off x="56866" y="4752662"/>
            <a:ext cx="1799009" cy="1938724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1" name="Google Shape;191;g38028665e5f_0_9" title="IMG_7942.JPG"/>
          <p:cNvPicPr preferRelativeResize="0"/>
          <p:nvPr/>
        </p:nvPicPr>
        <p:blipFill rotWithShape="1">
          <a:blip r:embed="rId11">
            <a:alphaModFix/>
          </a:blip>
          <a:srcRect b="32835" l="20813" r="25012" t="13060"/>
          <a:stretch/>
        </p:blipFill>
        <p:spPr>
          <a:xfrm>
            <a:off x="74825" y="2420584"/>
            <a:ext cx="1609202" cy="2142868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2" name="Google Shape;192;g38028665e5f_0_9"/>
          <p:cNvSpPr txBox="1"/>
          <p:nvPr>
            <p:ph idx="1" type="body"/>
          </p:nvPr>
        </p:nvSpPr>
        <p:spPr>
          <a:xfrm>
            <a:off x="4392875" y="5895650"/>
            <a:ext cx="4684200" cy="899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pl-PL" sz="26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wykonaliśmy też kilka arcydzieł</a:t>
            </a:r>
            <a:endParaRPr sz="26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2019-03-19T10:27:49Z</dcterms:created>
  <dc:creator>KK</dc:creator>
</cp:coreProperties>
</file>