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440000" cx="7560000"/>
  <p:notesSz cx="6858000" cy="9144000"/>
  <p:embeddedFontLst>
    <p:embeddedFont>
      <p:font typeface="Lobster Two"/>
      <p:regular r:id="rId7"/>
      <p:bold r:id="rId8"/>
      <p:italic r:id="rId9"/>
      <p:boldItalic r:id="rId10"/>
    </p:embeddedFont>
    <p:embeddedFont>
      <p:font typeface="Caveat"/>
      <p:regular r:id="rId11"/>
      <p:bold r:id="rId12"/>
    </p:embeddedFont>
    <p:embeddedFont>
      <p:font typeface="Century Gothic"/>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88">
          <p15:clr>
            <a:srgbClr val="747775"/>
          </p15:clr>
        </p15:guide>
        <p15:guide id="2" pos="238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88" orient="horz"/>
        <p:guide pos="2381"/>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Caveat-regular.fntdata"/><Relationship Id="rId10" Type="http://schemas.openxmlformats.org/officeDocument/2006/relationships/font" Target="fonts/LobsterTwo-boldItalic.fntdata"/><Relationship Id="rId13" Type="http://schemas.openxmlformats.org/officeDocument/2006/relationships/font" Target="fonts/CenturyGothic-regular.fntdata"/><Relationship Id="rId12" Type="http://schemas.openxmlformats.org/officeDocument/2006/relationships/font" Target="fonts/Cave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obsterTwo-italic.fntdata"/><Relationship Id="rId15" Type="http://schemas.openxmlformats.org/officeDocument/2006/relationships/font" Target="fonts/CenturyGothic-italic.fntdata"/><Relationship Id="rId14" Type="http://schemas.openxmlformats.org/officeDocument/2006/relationships/font" Target="fonts/CenturyGothic-bold.fntdata"/><Relationship Id="rId16"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LobsterTwo-regular.fntdata"/><Relationship Id="rId8" Type="http://schemas.openxmlformats.org/officeDocument/2006/relationships/font" Target="fonts/LobsterTw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87770" y="685800"/>
            <a:ext cx="2483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187770" y="685800"/>
            <a:ext cx="24834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11298"/>
            <a:ext cx="7044600" cy="41664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7100"/>
              <a:buNone/>
              <a:defRPr sz="7100"/>
            </a:lvl1pPr>
            <a:lvl2pPr lvl="1" algn="ctr">
              <a:spcBef>
                <a:spcPts val="0"/>
              </a:spcBef>
              <a:spcAft>
                <a:spcPts val="0"/>
              </a:spcAft>
              <a:buSzPts val="7100"/>
              <a:buNone/>
              <a:defRPr sz="7100"/>
            </a:lvl2pPr>
            <a:lvl3pPr lvl="2" algn="ctr">
              <a:spcBef>
                <a:spcPts val="0"/>
              </a:spcBef>
              <a:spcAft>
                <a:spcPts val="0"/>
              </a:spcAft>
              <a:buSzPts val="7100"/>
              <a:buNone/>
              <a:defRPr sz="7100"/>
            </a:lvl3pPr>
            <a:lvl4pPr lvl="3" algn="ctr">
              <a:spcBef>
                <a:spcPts val="0"/>
              </a:spcBef>
              <a:spcAft>
                <a:spcPts val="0"/>
              </a:spcAft>
              <a:buSzPts val="7100"/>
              <a:buNone/>
              <a:defRPr sz="7100"/>
            </a:lvl4pPr>
            <a:lvl5pPr lvl="4" algn="ctr">
              <a:spcBef>
                <a:spcPts val="0"/>
              </a:spcBef>
              <a:spcAft>
                <a:spcPts val="0"/>
              </a:spcAft>
              <a:buSzPts val="7100"/>
              <a:buNone/>
              <a:defRPr sz="7100"/>
            </a:lvl5pPr>
            <a:lvl6pPr lvl="5" algn="ctr">
              <a:spcBef>
                <a:spcPts val="0"/>
              </a:spcBef>
              <a:spcAft>
                <a:spcPts val="0"/>
              </a:spcAft>
              <a:buSzPts val="7100"/>
              <a:buNone/>
              <a:defRPr sz="7100"/>
            </a:lvl6pPr>
            <a:lvl7pPr lvl="6" algn="ctr">
              <a:spcBef>
                <a:spcPts val="0"/>
              </a:spcBef>
              <a:spcAft>
                <a:spcPts val="0"/>
              </a:spcAft>
              <a:buSzPts val="7100"/>
              <a:buNone/>
              <a:defRPr sz="7100"/>
            </a:lvl7pPr>
            <a:lvl8pPr lvl="7" algn="ctr">
              <a:spcBef>
                <a:spcPts val="0"/>
              </a:spcBef>
              <a:spcAft>
                <a:spcPts val="0"/>
              </a:spcAft>
              <a:buSzPts val="7100"/>
              <a:buNone/>
              <a:defRPr sz="7100"/>
            </a:lvl8pPr>
            <a:lvl9pPr lvl="8" algn="ctr">
              <a:spcBef>
                <a:spcPts val="0"/>
              </a:spcBef>
              <a:spcAft>
                <a:spcPts val="0"/>
              </a:spcAft>
              <a:buSzPts val="7100"/>
              <a:buNone/>
              <a:defRPr sz="7100"/>
            </a:lvl9pPr>
          </a:lstStyle>
          <a:p/>
        </p:txBody>
      </p:sp>
      <p:sp>
        <p:nvSpPr>
          <p:cNvPr id="11" name="Google Shape;11;p2"/>
          <p:cNvSpPr txBox="1"/>
          <p:nvPr>
            <p:ph idx="1" type="subTitle"/>
          </p:nvPr>
        </p:nvSpPr>
        <p:spPr>
          <a:xfrm>
            <a:off x="257705" y="5752555"/>
            <a:ext cx="7044600" cy="1608900"/>
          </a:xfrm>
          <a:prstGeom prst="rect">
            <a:avLst/>
          </a:prstGeom>
        </p:spPr>
        <p:txBody>
          <a:bodyPr anchorCtr="0" anchor="t" bIns="124375" lIns="124375" spcFirstLastPara="1" rIns="124375" wrap="square" tIns="12437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12" name="Google Shape;12;p2"/>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45153"/>
            <a:ext cx="7044600" cy="39855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16300"/>
              <a:buNone/>
              <a:defRPr sz="16300"/>
            </a:lvl1pPr>
            <a:lvl2pPr lvl="1" algn="ctr">
              <a:spcBef>
                <a:spcPts val="0"/>
              </a:spcBef>
              <a:spcAft>
                <a:spcPts val="0"/>
              </a:spcAft>
              <a:buSzPts val="16300"/>
              <a:buNone/>
              <a:defRPr sz="16300"/>
            </a:lvl2pPr>
            <a:lvl3pPr lvl="2" algn="ctr">
              <a:spcBef>
                <a:spcPts val="0"/>
              </a:spcBef>
              <a:spcAft>
                <a:spcPts val="0"/>
              </a:spcAft>
              <a:buSzPts val="16300"/>
              <a:buNone/>
              <a:defRPr sz="16300"/>
            </a:lvl3pPr>
            <a:lvl4pPr lvl="3" algn="ctr">
              <a:spcBef>
                <a:spcPts val="0"/>
              </a:spcBef>
              <a:spcAft>
                <a:spcPts val="0"/>
              </a:spcAft>
              <a:buSzPts val="16300"/>
              <a:buNone/>
              <a:defRPr sz="16300"/>
            </a:lvl4pPr>
            <a:lvl5pPr lvl="4" algn="ctr">
              <a:spcBef>
                <a:spcPts val="0"/>
              </a:spcBef>
              <a:spcAft>
                <a:spcPts val="0"/>
              </a:spcAft>
              <a:buSzPts val="16300"/>
              <a:buNone/>
              <a:defRPr sz="16300"/>
            </a:lvl5pPr>
            <a:lvl6pPr lvl="5" algn="ctr">
              <a:spcBef>
                <a:spcPts val="0"/>
              </a:spcBef>
              <a:spcAft>
                <a:spcPts val="0"/>
              </a:spcAft>
              <a:buSzPts val="16300"/>
              <a:buNone/>
              <a:defRPr sz="16300"/>
            </a:lvl6pPr>
            <a:lvl7pPr lvl="6" algn="ctr">
              <a:spcBef>
                <a:spcPts val="0"/>
              </a:spcBef>
              <a:spcAft>
                <a:spcPts val="0"/>
              </a:spcAft>
              <a:buSzPts val="16300"/>
              <a:buNone/>
              <a:defRPr sz="16300"/>
            </a:lvl7pPr>
            <a:lvl8pPr lvl="7" algn="ctr">
              <a:spcBef>
                <a:spcPts val="0"/>
              </a:spcBef>
              <a:spcAft>
                <a:spcPts val="0"/>
              </a:spcAft>
              <a:buSzPts val="16300"/>
              <a:buNone/>
              <a:defRPr sz="16300"/>
            </a:lvl8pPr>
            <a:lvl9pPr lvl="8" algn="ctr">
              <a:spcBef>
                <a:spcPts val="0"/>
              </a:spcBef>
              <a:spcAft>
                <a:spcPts val="0"/>
              </a:spcAft>
              <a:buSzPts val="16300"/>
              <a:buNone/>
              <a:defRPr sz="16300"/>
            </a:lvl9pPr>
          </a:lstStyle>
          <a:p>
            <a:r>
              <a:t>xx%</a:t>
            </a:r>
          </a:p>
        </p:txBody>
      </p:sp>
      <p:sp>
        <p:nvSpPr>
          <p:cNvPr id="46" name="Google Shape;46;p11"/>
          <p:cNvSpPr txBox="1"/>
          <p:nvPr>
            <p:ph idx="1" type="body"/>
          </p:nvPr>
        </p:nvSpPr>
        <p:spPr>
          <a:xfrm>
            <a:off x="257705" y="6398217"/>
            <a:ext cx="7044600" cy="2640000"/>
          </a:xfrm>
          <a:prstGeom prst="rect">
            <a:avLst/>
          </a:prstGeom>
        </p:spPr>
        <p:txBody>
          <a:bodyPr anchorCtr="0" anchor="t" bIns="124375" lIns="124375" spcFirstLastPara="1" rIns="124375" wrap="square" tIns="124375">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47" name="Google Shape;47;p11"/>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365680"/>
            <a:ext cx="7044600" cy="1708500"/>
          </a:xfrm>
          <a:prstGeom prst="rect">
            <a:avLst/>
          </a:prstGeom>
        </p:spPr>
        <p:txBody>
          <a:bodyPr anchorCtr="0" anchor="ctr" bIns="124375" lIns="124375" spcFirstLastPara="1" rIns="124375" wrap="square" tIns="124375">
            <a:normAutofit/>
          </a:bodyPr>
          <a:lstStyle>
            <a:lvl1pPr lvl="0" algn="ctr">
              <a:spcBef>
                <a:spcPts val="0"/>
              </a:spcBef>
              <a:spcAft>
                <a:spcPts val="0"/>
              </a:spcAft>
              <a:buSzPts val="4900"/>
              <a:buNone/>
              <a:defRPr sz="4900"/>
            </a:lvl1pPr>
            <a:lvl2pPr lvl="1" algn="ctr">
              <a:spcBef>
                <a:spcPts val="0"/>
              </a:spcBef>
              <a:spcAft>
                <a:spcPts val="0"/>
              </a:spcAft>
              <a:buSzPts val="4900"/>
              <a:buNone/>
              <a:defRPr sz="4900"/>
            </a:lvl2pPr>
            <a:lvl3pPr lvl="2" algn="ctr">
              <a:spcBef>
                <a:spcPts val="0"/>
              </a:spcBef>
              <a:spcAft>
                <a:spcPts val="0"/>
              </a:spcAft>
              <a:buSzPts val="4900"/>
              <a:buNone/>
              <a:defRPr sz="4900"/>
            </a:lvl3pPr>
            <a:lvl4pPr lvl="3" algn="ctr">
              <a:spcBef>
                <a:spcPts val="0"/>
              </a:spcBef>
              <a:spcAft>
                <a:spcPts val="0"/>
              </a:spcAft>
              <a:buSzPts val="4900"/>
              <a:buNone/>
              <a:defRPr sz="4900"/>
            </a:lvl4pPr>
            <a:lvl5pPr lvl="4" algn="ctr">
              <a:spcBef>
                <a:spcPts val="0"/>
              </a:spcBef>
              <a:spcAft>
                <a:spcPts val="0"/>
              </a:spcAft>
              <a:buSzPts val="4900"/>
              <a:buNone/>
              <a:defRPr sz="4900"/>
            </a:lvl5pPr>
            <a:lvl6pPr lvl="5" algn="ctr">
              <a:spcBef>
                <a:spcPts val="0"/>
              </a:spcBef>
              <a:spcAft>
                <a:spcPts val="0"/>
              </a:spcAft>
              <a:buSzPts val="4900"/>
              <a:buNone/>
              <a:defRPr sz="4900"/>
            </a:lvl6pPr>
            <a:lvl7pPr lvl="6" algn="ctr">
              <a:spcBef>
                <a:spcPts val="0"/>
              </a:spcBef>
              <a:spcAft>
                <a:spcPts val="0"/>
              </a:spcAft>
              <a:buSzPts val="4900"/>
              <a:buNone/>
              <a:defRPr sz="4900"/>
            </a:lvl7pPr>
            <a:lvl8pPr lvl="7" algn="ctr">
              <a:spcBef>
                <a:spcPts val="0"/>
              </a:spcBef>
              <a:spcAft>
                <a:spcPts val="0"/>
              </a:spcAft>
              <a:buSzPts val="4900"/>
              <a:buNone/>
              <a:defRPr sz="4900"/>
            </a:lvl8pPr>
            <a:lvl9pPr lvl="8" algn="ctr">
              <a:spcBef>
                <a:spcPts val="0"/>
              </a:spcBef>
              <a:spcAft>
                <a:spcPts val="0"/>
              </a:spcAft>
              <a:buSzPts val="4900"/>
              <a:buNone/>
              <a:defRPr sz="4900"/>
            </a:lvl9pPr>
          </a:lstStyle>
          <a:p/>
        </p:txBody>
      </p:sp>
      <p:sp>
        <p:nvSpPr>
          <p:cNvPr id="15" name="Google Shape;15;p3"/>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18" name="Google Shape;18;p4"/>
          <p:cNvSpPr txBox="1"/>
          <p:nvPr>
            <p:ph idx="1" type="body"/>
          </p:nvPr>
        </p:nvSpPr>
        <p:spPr>
          <a:xfrm>
            <a:off x="257705" y="2339232"/>
            <a:ext cx="7044600" cy="6934200"/>
          </a:xfrm>
          <a:prstGeom prst="rect">
            <a:avLst/>
          </a:prstGeom>
        </p:spPr>
        <p:txBody>
          <a:bodyPr anchorCtr="0" anchor="t" bIns="124375" lIns="124375" spcFirstLastPara="1" rIns="124375" wrap="square" tIns="124375">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19" name="Google Shape;19;p4"/>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22" name="Google Shape;22;p5"/>
          <p:cNvSpPr txBox="1"/>
          <p:nvPr>
            <p:ph idx="1" type="body"/>
          </p:nvPr>
        </p:nvSpPr>
        <p:spPr>
          <a:xfrm>
            <a:off x="257705" y="2339232"/>
            <a:ext cx="3306900" cy="6934200"/>
          </a:xfrm>
          <a:prstGeom prst="rect">
            <a:avLst/>
          </a:prstGeom>
        </p:spPr>
        <p:txBody>
          <a:bodyPr anchorCtr="0" anchor="t" bIns="124375" lIns="124375" spcFirstLastPara="1" rIns="124375" wrap="square" tIns="124375">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3" name="Google Shape;23;p5"/>
          <p:cNvSpPr txBox="1"/>
          <p:nvPr>
            <p:ph idx="2" type="body"/>
          </p:nvPr>
        </p:nvSpPr>
        <p:spPr>
          <a:xfrm>
            <a:off x="3995291" y="2339232"/>
            <a:ext cx="3306900" cy="6934200"/>
          </a:xfrm>
          <a:prstGeom prst="rect">
            <a:avLst/>
          </a:prstGeom>
        </p:spPr>
        <p:txBody>
          <a:bodyPr anchorCtr="0" anchor="t" bIns="124375" lIns="124375" spcFirstLastPara="1" rIns="124375" wrap="square" tIns="124375">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4" name="Google Shape;24;p5"/>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27" name="Google Shape;27;p6"/>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27727"/>
            <a:ext cx="2321700" cy="1533900"/>
          </a:xfrm>
          <a:prstGeom prst="rect">
            <a:avLst/>
          </a:prstGeom>
        </p:spPr>
        <p:txBody>
          <a:bodyPr anchorCtr="0" anchor="b" bIns="124375" lIns="124375" spcFirstLastPara="1" rIns="124375" wrap="square" tIns="124375">
            <a:normAutofit/>
          </a:bodyPr>
          <a:lstStyle>
            <a:lvl1pPr lvl="0">
              <a:spcBef>
                <a:spcPts val="0"/>
              </a:spcBef>
              <a:spcAft>
                <a:spcPts val="0"/>
              </a:spcAft>
              <a:buSzPts val="3300"/>
              <a:buNone/>
              <a:defRPr sz="3300"/>
            </a:lvl1pPr>
            <a:lvl2pPr lvl="1">
              <a:spcBef>
                <a:spcPts val="0"/>
              </a:spcBef>
              <a:spcAft>
                <a:spcPts val="0"/>
              </a:spcAft>
              <a:buSzPts val="3300"/>
              <a:buNone/>
              <a:defRPr sz="3300"/>
            </a:lvl2pPr>
            <a:lvl3pPr lvl="2">
              <a:spcBef>
                <a:spcPts val="0"/>
              </a:spcBef>
              <a:spcAft>
                <a:spcPts val="0"/>
              </a:spcAft>
              <a:buSzPts val="3300"/>
              <a:buNone/>
              <a:defRPr sz="3300"/>
            </a:lvl3pPr>
            <a:lvl4pPr lvl="3">
              <a:spcBef>
                <a:spcPts val="0"/>
              </a:spcBef>
              <a:spcAft>
                <a:spcPts val="0"/>
              </a:spcAft>
              <a:buSzPts val="3300"/>
              <a:buNone/>
              <a:defRPr sz="3300"/>
            </a:lvl4pPr>
            <a:lvl5pPr lvl="4">
              <a:spcBef>
                <a:spcPts val="0"/>
              </a:spcBef>
              <a:spcAft>
                <a:spcPts val="0"/>
              </a:spcAft>
              <a:buSzPts val="3300"/>
              <a:buNone/>
              <a:defRPr sz="3300"/>
            </a:lvl5pPr>
            <a:lvl6pPr lvl="5">
              <a:spcBef>
                <a:spcPts val="0"/>
              </a:spcBef>
              <a:spcAft>
                <a:spcPts val="0"/>
              </a:spcAft>
              <a:buSzPts val="3300"/>
              <a:buNone/>
              <a:defRPr sz="3300"/>
            </a:lvl6pPr>
            <a:lvl7pPr lvl="6">
              <a:spcBef>
                <a:spcPts val="0"/>
              </a:spcBef>
              <a:spcAft>
                <a:spcPts val="0"/>
              </a:spcAft>
              <a:buSzPts val="3300"/>
              <a:buNone/>
              <a:defRPr sz="3300"/>
            </a:lvl7pPr>
            <a:lvl8pPr lvl="7">
              <a:spcBef>
                <a:spcPts val="0"/>
              </a:spcBef>
              <a:spcAft>
                <a:spcPts val="0"/>
              </a:spcAft>
              <a:buSzPts val="3300"/>
              <a:buNone/>
              <a:defRPr sz="3300"/>
            </a:lvl8pPr>
            <a:lvl9pPr lvl="8">
              <a:spcBef>
                <a:spcPts val="0"/>
              </a:spcBef>
              <a:spcAft>
                <a:spcPts val="0"/>
              </a:spcAft>
              <a:buSzPts val="3300"/>
              <a:buNone/>
              <a:defRPr sz="3300"/>
            </a:lvl9pPr>
          </a:lstStyle>
          <a:p/>
        </p:txBody>
      </p:sp>
      <p:sp>
        <p:nvSpPr>
          <p:cNvPr id="30" name="Google Shape;30;p7"/>
          <p:cNvSpPr txBox="1"/>
          <p:nvPr>
            <p:ph idx="1" type="body"/>
          </p:nvPr>
        </p:nvSpPr>
        <p:spPr>
          <a:xfrm>
            <a:off x="257705" y="2820535"/>
            <a:ext cx="2321700" cy="6453300"/>
          </a:xfrm>
          <a:prstGeom prst="rect">
            <a:avLst/>
          </a:prstGeom>
        </p:spPr>
        <p:txBody>
          <a:bodyPr anchorCtr="0" anchor="t" bIns="124375" lIns="124375" spcFirstLastPara="1" rIns="124375" wrap="square" tIns="124375">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1" name="Google Shape;31;p7"/>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13690"/>
            <a:ext cx="5264700" cy="8303400"/>
          </a:xfrm>
          <a:prstGeom prst="rect">
            <a:avLst/>
          </a:prstGeom>
        </p:spPr>
        <p:txBody>
          <a:bodyPr anchorCtr="0" anchor="ctr" bIns="124375" lIns="124375" spcFirstLastPara="1" rIns="124375" wrap="square" tIns="124375">
            <a:normAutofit/>
          </a:bodyPr>
          <a:lstStyle>
            <a:lvl1pPr lvl="0">
              <a:spcBef>
                <a:spcPts val="0"/>
              </a:spcBef>
              <a:spcAft>
                <a:spcPts val="0"/>
              </a:spcAft>
              <a:buSzPts val="6500"/>
              <a:buNone/>
              <a:defRPr sz="6500"/>
            </a:lvl1pPr>
            <a:lvl2pPr lvl="1">
              <a:spcBef>
                <a:spcPts val="0"/>
              </a:spcBef>
              <a:spcAft>
                <a:spcPts val="0"/>
              </a:spcAft>
              <a:buSzPts val="6500"/>
              <a:buNone/>
              <a:defRPr sz="6500"/>
            </a:lvl2pPr>
            <a:lvl3pPr lvl="2">
              <a:spcBef>
                <a:spcPts val="0"/>
              </a:spcBef>
              <a:spcAft>
                <a:spcPts val="0"/>
              </a:spcAft>
              <a:buSzPts val="6500"/>
              <a:buNone/>
              <a:defRPr sz="6500"/>
            </a:lvl3pPr>
            <a:lvl4pPr lvl="3">
              <a:spcBef>
                <a:spcPts val="0"/>
              </a:spcBef>
              <a:spcAft>
                <a:spcPts val="0"/>
              </a:spcAft>
              <a:buSzPts val="6500"/>
              <a:buNone/>
              <a:defRPr sz="6500"/>
            </a:lvl4pPr>
            <a:lvl5pPr lvl="4">
              <a:spcBef>
                <a:spcPts val="0"/>
              </a:spcBef>
              <a:spcAft>
                <a:spcPts val="0"/>
              </a:spcAft>
              <a:buSzPts val="6500"/>
              <a:buNone/>
              <a:defRPr sz="6500"/>
            </a:lvl5pPr>
            <a:lvl6pPr lvl="5">
              <a:spcBef>
                <a:spcPts val="0"/>
              </a:spcBef>
              <a:spcAft>
                <a:spcPts val="0"/>
              </a:spcAft>
              <a:buSzPts val="6500"/>
              <a:buNone/>
              <a:defRPr sz="6500"/>
            </a:lvl6pPr>
            <a:lvl7pPr lvl="6">
              <a:spcBef>
                <a:spcPts val="0"/>
              </a:spcBef>
              <a:spcAft>
                <a:spcPts val="0"/>
              </a:spcAft>
              <a:buSzPts val="6500"/>
              <a:buNone/>
              <a:defRPr sz="6500"/>
            </a:lvl7pPr>
            <a:lvl8pPr lvl="7">
              <a:spcBef>
                <a:spcPts val="0"/>
              </a:spcBef>
              <a:spcAft>
                <a:spcPts val="0"/>
              </a:spcAft>
              <a:buSzPts val="6500"/>
              <a:buNone/>
              <a:defRPr sz="6500"/>
            </a:lvl8pPr>
            <a:lvl9pPr lvl="8">
              <a:spcBef>
                <a:spcPts val="0"/>
              </a:spcBef>
              <a:spcAft>
                <a:spcPts val="0"/>
              </a:spcAft>
              <a:buSzPts val="6500"/>
              <a:buNone/>
              <a:defRPr sz="6500"/>
            </a:lvl9pPr>
          </a:lstStyle>
          <a:p/>
        </p:txBody>
      </p:sp>
      <p:sp>
        <p:nvSpPr>
          <p:cNvPr id="34" name="Google Shape;34;p8"/>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54"/>
            <a:ext cx="3780000" cy="10440000"/>
          </a:xfrm>
          <a:prstGeom prst="rect">
            <a:avLst/>
          </a:prstGeom>
          <a:solidFill>
            <a:schemeClr val="lt2"/>
          </a:solidFill>
          <a:ln>
            <a:noFill/>
          </a:ln>
        </p:spPr>
        <p:txBody>
          <a:bodyPr anchorCtr="0" anchor="ctr" bIns="124375" lIns="124375" spcFirstLastPara="1" rIns="124375" wrap="square" tIns="1243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03032"/>
            <a:ext cx="3344400" cy="30087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5700"/>
              <a:buNone/>
              <a:defRPr sz="5700"/>
            </a:lvl1pPr>
            <a:lvl2pPr lvl="1" algn="ctr">
              <a:spcBef>
                <a:spcPts val="0"/>
              </a:spcBef>
              <a:spcAft>
                <a:spcPts val="0"/>
              </a:spcAft>
              <a:buSzPts val="5700"/>
              <a:buNone/>
              <a:defRPr sz="5700"/>
            </a:lvl2pPr>
            <a:lvl3pPr lvl="2" algn="ctr">
              <a:spcBef>
                <a:spcPts val="0"/>
              </a:spcBef>
              <a:spcAft>
                <a:spcPts val="0"/>
              </a:spcAft>
              <a:buSzPts val="5700"/>
              <a:buNone/>
              <a:defRPr sz="5700"/>
            </a:lvl3pPr>
            <a:lvl4pPr lvl="3" algn="ctr">
              <a:spcBef>
                <a:spcPts val="0"/>
              </a:spcBef>
              <a:spcAft>
                <a:spcPts val="0"/>
              </a:spcAft>
              <a:buSzPts val="5700"/>
              <a:buNone/>
              <a:defRPr sz="5700"/>
            </a:lvl4pPr>
            <a:lvl5pPr lvl="4" algn="ctr">
              <a:spcBef>
                <a:spcPts val="0"/>
              </a:spcBef>
              <a:spcAft>
                <a:spcPts val="0"/>
              </a:spcAft>
              <a:buSzPts val="5700"/>
              <a:buNone/>
              <a:defRPr sz="5700"/>
            </a:lvl5pPr>
            <a:lvl6pPr lvl="5" algn="ctr">
              <a:spcBef>
                <a:spcPts val="0"/>
              </a:spcBef>
              <a:spcAft>
                <a:spcPts val="0"/>
              </a:spcAft>
              <a:buSzPts val="5700"/>
              <a:buNone/>
              <a:defRPr sz="5700"/>
            </a:lvl6pPr>
            <a:lvl7pPr lvl="6" algn="ctr">
              <a:spcBef>
                <a:spcPts val="0"/>
              </a:spcBef>
              <a:spcAft>
                <a:spcPts val="0"/>
              </a:spcAft>
              <a:buSzPts val="5700"/>
              <a:buNone/>
              <a:defRPr sz="5700"/>
            </a:lvl7pPr>
            <a:lvl8pPr lvl="7" algn="ctr">
              <a:spcBef>
                <a:spcPts val="0"/>
              </a:spcBef>
              <a:spcAft>
                <a:spcPts val="0"/>
              </a:spcAft>
              <a:buSzPts val="5700"/>
              <a:buNone/>
              <a:defRPr sz="5700"/>
            </a:lvl8pPr>
            <a:lvl9pPr lvl="8" algn="ctr">
              <a:spcBef>
                <a:spcPts val="0"/>
              </a:spcBef>
              <a:spcAft>
                <a:spcPts val="0"/>
              </a:spcAft>
              <a:buSzPts val="5700"/>
              <a:buNone/>
              <a:defRPr sz="5700"/>
            </a:lvl9pPr>
          </a:lstStyle>
          <a:p/>
        </p:txBody>
      </p:sp>
      <p:sp>
        <p:nvSpPr>
          <p:cNvPr id="38" name="Google Shape;38;p9"/>
          <p:cNvSpPr txBox="1"/>
          <p:nvPr>
            <p:ph idx="1" type="subTitle"/>
          </p:nvPr>
        </p:nvSpPr>
        <p:spPr>
          <a:xfrm>
            <a:off x="219508" y="5689531"/>
            <a:ext cx="3344400" cy="2506800"/>
          </a:xfrm>
          <a:prstGeom prst="rect">
            <a:avLst/>
          </a:prstGeom>
        </p:spPr>
        <p:txBody>
          <a:bodyPr anchorCtr="0" anchor="t" bIns="124375" lIns="124375" spcFirstLastPara="1" rIns="124375" wrap="square" tIns="124375">
            <a:normAutofit/>
          </a:bodyPr>
          <a:lstStyle>
            <a:lvl1pPr lvl="0" algn="ctr">
              <a:lnSpc>
                <a:spcPct val="100000"/>
              </a:lnSpc>
              <a:spcBef>
                <a:spcPts val="0"/>
              </a:spcBef>
              <a:spcAft>
                <a:spcPts val="0"/>
              </a:spcAft>
              <a:buSzPts val="2900"/>
              <a:buNone/>
              <a:defRPr sz="2900"/>
            </a:lvl1pPr>
            <a:lvl2pPr lvl="1" algn="ctr">
              <a:lnSpc>
                <a:spcPct val="100000"/>
              </a:lnSpc>
              <a:spcBef>
                <a:spcPts val="0"/>
              </a:spcBef>
              <a:spcAft>
                <a:spcPts val="0"/>
              </a:spcAft>
              <a:buSzPts val="2900"/>
              <a:buNone/>
              <a:defRPr sz="2900"/>
            </a:lvl2pPr>
            <a:lvl3pPr lvl="2" algn="ctr">
              <a:lnSpc>
                <a:spcPct val="100000"/>
              </a:lnSpc>
              <a:spcBef>
                <a:spcPts val="0"/>
              </a:spcBef>
              <a:spcAft>
                <a:spcPts val="0"/>
              </a:spcAft>
              <a:buSzPts val="2900"/>
              <a:buNone/>
              <a:defRPr sz="2900"/>
            </a:lvl3pPr>
            <a:lvl4pPr lvl="3" algn="ctr">
              <a:lnSpc>
                <a:spcPct val="100000"/>
              </a:lnSpc>
              <a:spcBef>
                <a:spcPts val="0"/>
              </a:spcBef>
              <a:spcAft>
                <a:spcPts val="0"/>
              </a:spcAft>
              <a:buSzPts val="2900"/>
              <a:buNone/>
              <a:defRPr sz="2900"/>
            </a:lvl4pPr>
            <a:lvl5pPr lvl="4" algn="ctr">
              <a:lnSpc>
                <a:spcPct val="100000"/>
              </a:lnSpc>
              <a:spcBef>
                <a:spcPts val="0"/>
              </a:spcBef>
              <a:spcAft>
                <a:spcPts val="0"/>
              </a:spcAft>
              <a:buSzPts val="2900"/>
              <a:buNone/>
              <a:defRPr sz="2900"/>
            </a:lvl5pPr>
            <a:lvl6pPr lvl="5" algn="ctr">
              <a:lnSpc>
                <a:spcPct val="100000"/>
              </a:lnSpc>
              <a:spcBef>
                <a:spcPts val="0"/>
              </a:spcBef>
              <a:spcAft>
                <a:spcPts val="0"/>
              </a:spcAft>
              <a:buSzPts val="2900"/>
              <a:buNone/>
              <a:defRPr sz="2900"/>
            </a:lvl6pPr>
            <a:lvl7pPr lvl="6" algn="ctr">
              <a:lnSpc>
                <a:spcPct val="100000"/>
              </a:lnSpc>
              <a:spcBef>
                <a:spcPts val="0"/>
              </a:spcBef>
              <a:spcAft>
                <a:spcPts val="0"/>
              </a:spcAft>
              <a:buSzPts val="2900"/>
              <a:buNone/>
              <a:defRPr sz="2900"/>
            </a:lvl7pPr>
            <a:lvl8pPr lvl="7" algn="ctr">
              <a:lnSpc>
                <a:spcPct val="100000"/>
              </a:lnSpc>
              <a:spcBef>
                <a:spcPts val="0"/>
              </a:spcBef>
              <a:spcAft>
                <a:spcPts val="0"/>
              </a:spcAft>
              <a:buSzPts val="2900"/>
              <a:buNone/>
              <a:defRPr sz="2900"/>
            </a:lvl8pPr>
            <a:lvl9pPr lvl="8" algn="ctr">
              <a:lnSpc>
                <a:spcPct val="100000"/>
              </a:lnSpc>
              <a:spcBef>
                <a:spcPts val="0"/>
              </a:spcBef>
              <a:spcAft>
                <a:spcPts val="0"/>
              </a:spcAft>
              <a:buSzPts val="2900"/>
              <a:buNone/>
              <a:defRPr sz="2900"/>
            </a:lvl9pPr>
          </a:lstStyle>
          <a:p/>
        </p:txBody>
      </p:sp>
      <p:sp>
        <p:nvSpPr>
          <p:cNvPr id="39" name="Google Shape;39;p9"/>
          <p:cNvSpPr txBox="1"/>
          <p:nvPr>
            <p:ph idx="2" type="body"/>
          </p:nvPr>
        </p:nvSpPr>
        <p:spPr>
          <a:xfrm>
            <a:off x="4083839" y="1469689"/>
            <a:ext cx="3172500" cy="7500300"/>
          </a:xfrm>
          <a:prstGeom prst="rect">
            <a:avLst/>
          </a:prstGeom>
        </p:spPr>
        <p:txBody>
          <a:bodyPr anchorCtr="0" anchor="ctr" bIns="124375" lIns="124375" spcFirstLastPara="1" rIns="124375" wrap="square" tIns="124375">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40" name="Google Shape;40;p9"/>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586994"/>
            <a:ext cx="4959900" cy="1228200"/>
          </a:xfrm>
          <a:prstGeom prst="rect">
            <a:avLst/>
          </a:prstGeom>
        </p:spPr>
        <p:txBody>
          <a:bodyPr anchorCtr="0" anchor="ctr" bIns="124375" lIns="124375" spcFirstLastPara="1" rIns="124375" wrap="square" tIns="124375">
            <a:normAutofit/>
          </a:bodyPr>
          <a:lstStyle>
            <a:lvl1pPr indent="-228600" lvl="0" marL="457200">
              <a:lnSpc>
                <a:spcPct val="100000"/>
              </a:lnSpc>
              <a:spcBef>
                <a:spcPts val="0"/>
              </a:spcBef>
              <a:spcAft>
                <a:spcPts val="0"/>
              </a:spcAft>
              <a:buSzPts val="2400"/>
              <a:buNone/>
              <a:defRPr/>
            </a:lvl1pPr>
          </a:lstStyle>
          <a:p/>
        </p:txBody>
      </p:sp>
      <p:sp>
        <p:nvSpPr>
          <p:cNvPr id="43" name="Google Shape;43;p10"/>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03288"/>
            <a:ext cx="7044600" cy="1162500"/>
          </a:xfrm>
          <a:prstGeom prst="rect">
            <a:avLst/>
          </a:prstGeom>
          <a:noFill/>
          <a:ln>
            <a:noFill/>
          </a:ln>
        </p:spPr>
        <p:txBody>
          <a:bodyPr anchorCtr="0" anchor="t" bIns="124375" lIns="124375" spcFirstLastPara="1" rIns="124375" wrap="square" tIns="124375">
            <a:normAutofit/>
          </a:bodyPr>
          <a:lstStyle>
            <a:lvl1pPr lvl="0">
              <a:spcBef>
                <a:spcPts val="0"/>
              </a:spcBef>
              <a:spcAft>
                <a:spcPts val="0"/>
              </a:spcAft>
              <a:buClr>
                <a:schemeClr val="dk1"/>
              </a:buClr>
              <a:buSzPts val="3800"/>
              <a:buNone/>
              <a:defRPr sz="3800">
                <a:solidFill>
                  <a:schemeClr val="dk1"/>
                </a:solidFill>
              </a:defRPr>
            </a:lvl1pPr>
            <a:lvl2pPr lvl="1">
              <a:spcBef>
                <a:spcPts val="0"/>
              </a:spcBef>
              <a:spcAft>
                <a:spcPts val="0"/>
              </a:spcAft>
              <a:buClr>
                <a:schemeClr val="dk1"/>
              </a:buClr>
              <a:buSzPts val="3800"/>
              <a:buNone/>
              <a:defRPr sz="3800">
                <a:solidFill>
                  <a:schemeClr val="dk1"/>
                </a:solidFill>
              </a:defRPr>
            </a:lvl2pPr>
            <a:lvl3pPr lvl="2">
              <a:spcBef>
                <a:spcPts val="0"/>
              </a:spcBef>
              <a:spcAft>
                <a:spcPts val="0"/>
              </a:spcAft>
              <a:buClr>
                <a:schemeClr val="dk1"/>
              </a:buClr>
              <a:buSzPts val="3800"/>
              <a:buNone/>
              <a:defRPr sz="3800">
                <a:solidFill>
                  <a:schemeClr val="dk1"/>
                </a:solidFill>
              </a:defRPr>
            </a:lvl3pPr>
            <a:lvl4pPr lvl="3">
              <a:spcBef>
                <a:spcPts val="0"/>
              </a:spcBef>
              <a:spcAft>
                <a:spcPts val="0"/>
              </a:spcAft>
              <a:buClr>
                <a:schemeClr val="dk1"/>
              </a:buClr>
              <a:buSzPts val="3800"/>
              <a:buNone/>
              <a:defRPr sz="3800">
                <a:solidFill>
                  <a:schemeClr val="dk1"/>
                </a:solidFill>
              </a:defRPr>
            </a:lvl4pPr>
            <a:lvl5pPr lvl="4">
              <a:spcBef>
                <a:spcPts val="0"/>
              </a:spcBef>
              <a:spcAft>
                <a:spcPts val="0"/>
              </a:spcAft>
              <a:buClr>
                <a:schemeClr val="dk1"/>
              </a:buClr>
              <a:buSzPts val="3800"/>
              <a:buNone/>
              <a:defRPr sz="3800">
                <a:solidFill>
                  <a:schemeClr val="dk1"/>
                </a:solidFill>
              </a:defRPr>
            </a:lvl5pPr>
            <a:lvl6pPr lvl="5">
              <a:spcBef>
                <a:spcPts val="0"/>
              </a:spcBef>
              <a:spcAft>
                <a:spcPts val="0"/>
              </a:spcAft>
              <a:buClr>
                <a:schemeClr val="dk1"/>
              </a:buClr>
              <a:buSzPts val="3800"/>
              <a:buNone/>
              <a:defRPr sz="3800">
                <a:solidFill>
                  <a:schemeClr val="dk1"/>
                </a:solidFill>
              </a:defRPr>
            </a:lvl6pPr>
            <a:lvl7pPr lvl="6">
              <a:spcBef>
                <a:spcPts val="0"/>
              </a:spcBef>
              <a:spcAft>
                <a:spcPts val="0"/>
              </a:spcAft>
              <a:buClr>
                <a:schemeClr val="dk1"/>
              </a:buClr>
              <a:buSzPts val="3800"/>
              <a:buNone/>
              <a:defRPr sz="3800">
                <a:solidFill>
                  <a:schemeClr val="dk1"/>
                </a:solidFill>
              </a:defRPr>
            </a:lvl7pPr>
            <a:lvl8pPr lvl="7">
              <a:spcBef>
                <a:spcPts val="0"/>
              </a:spcBef>
              <a:spcAft>
                <a:spcPts val="0"/>
              </a:spcAft>
              <a:buClr>
                <a:schemeClr val="dk1"/>
              </a:buClr>
              <a:buSzPts val="3800"/>
              <a:buNone/>
              <a:defRPr sz="3800">
                <a:solidFill>
                  <a:schemeClr val="dk1"/>
                </a:solidFill>
              </a:defRPr>
            </a:lvl8pPr>
            <a:lvl9pPr lvl="8">
              <a:spcBef>
                <a:spcPts val="0"/>
              </a:spcBef>
              <a:spcAft>
                <a:spcPts val="0"/>
              </a:spcAft>
              <a:buClr>
                <a:schemeClr val="dk1"/>
              </a:buClr>
              <a:buSzPts val="3800"/>
              <a:buNone/>
              <a:defRPr sz="3800">
                <a:solidFill>
                  <a:schemeClr val="dk1"/>
                </a:solidFill>
              </a:defRPr>
            </a:lvl9pPr>
          </a:lstStyle>
          <a:p/>
        </p:txBody>
      </p:sp>
      <p:sp>
        <p:nvSpPr>
          <p:cNvPr id="7" name="Google Shape;7;p1"/>
          <p:cNvSpPr txBox="1"/>
          <p:nvPr>
            <p:ph idx="1" type="body"/>
          </p:nvPr>
        </p:nvSpPr>
        <p:spPr>
          <a:xfrm>
            <a:off x="257705" y="2339232"/>
            <a:ext cx="7044600" cy="6934200"/>
          </a:xfrm>
          <a:prstGeom prst="rect">
            <a:avLst/>
          </a:prstGeom>
          <a:noFill/>
          <a:ln>
            <a:noFill/>
          </a:ln>
        </p:spPr>
        <p:txBody>
          <a:bodyPr anchorCtr="0" anchor="t" bIns="124375" lIns="124375" spcFirstLastPara="1" rIns="124375" wrap="square" tIns="124375">
            <a:norm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0"/>
              </a:spcBef>
              <a:spcAft>
                <a:spcPts val="0"/>
              </a:spcAft>
              <a:buClr>
                <a:schemeClr val="dk2"/>
              </a:buClr>
              <a:buSzPts val="1900"/>
              <a:buChar char="○"/>
              <a:defRPr sz="1900">
                <a:solidFill>
                  <a:schemeClr val="dk2"/>
                </a:solidFill>
              </a:defRPr>
            </a:lvl2pPr>
            <a:lvl3pPr indent="-349250" lvl="2" marL="1371600">
              <a:lnSpc>
                <a:spcPct val="115000"/>
              </a:lnSpc>
              <a:spcBef>
                <a:spcPts val="0"/>
              </a:spcBef>
              <a:spcAft>
                <a:spcPts val="0"/>
              </a:spcAft>
              <a:buClr>
                <a:schemeClr val="dk2"/>
              </a:buClr>
              <a:buSzPts val="1900"/>
              <a:buChar char="■"/>
              <a:defRPr sz="1900">
                <a:solidFill>
                  <a:schemeClr val="dk2"/>
                </a:solidFill>
              </a:defRPr>
            </a:lvl3pPr>
            <a:lvl4pPr indent="-349250" lvl="3" marL="1828800">
              <a:lnSpc>
                <a:spcPct val="115000"/>
              </a:lnSpc>
              <a:spcBef>
                <a:spcPts val="0"/>
              </a:spcBef>
              <a:spcAft>
                <a:spcPts val="0"/>
              </a:spcAft>
              <a:buClr>
                <a:schemeClr val="dk2"/>
              </a:buClr>
              <a:buSzPts val="1900"/>
              <a:buChar char="●"/>
              <a:defRPr sz="1900">
                <a:solidFill>
                  <a:schemeClr val="dk2"/>
                </a:solidFill>
              </a:defRPr>
            </a:lvl4pPr>
            <a:lvl5pPr indent="-349250" lvl="4" marL="2286000">
              <a:lnSpc>
                <a:spcPct val="115000"/>
              </a:lnSpc>
              <a:spcBef>
                <a:spcPts val="0"/>
              </a:spcBef>
              <a:spcAft>
                <a:spcPts val="0"/>
              </a:spcAft>
              <a:buClr>
                <a:schemeClr val="dk2"/>
              </a:buClr>
              <a:buSzPts val="1900"/>
              <a:buChar char="○"/>
              <a:defRPr sz="1900">
                <a:solidFill>
                  <a:schemeClr val="dk2"/>
                </a:solidFill>
              </a:defRPr>
            </a:lvl5pPr>
            <a:lvl6pPr indent="-349250" lvl="5" marL="2743200">
              <a:lnSpc>
                <a:spcPct val="115000"/>
              </a:lnSpc>
              <a:spcBef>
                <a:spcPts val="0"/>
              </a:spcBef>
              <a:spcAft>
                <a:spcPts val="0"/>
              </a:spcAft>
              <a:buClr>
                <a:schemeClr val="dk2"/>
              </a:buClr>
              <a:buSzPts val="1900"/>
              <a:buChar char="■"/>
              <a:defRPr sz="1900">
                <a:solidFill>
                  <a:schemeClr val="dk2"/>
                </a:solidFill>
              </a:defRPr>
            </a:lvl6pPr>
            <a:lvl7pPr indent="-349250" lvl="6" marL="3200400">
              <a:lnSpc>
                <a:spcPct val="115000"/>
              </a:lnSpc>
              <a:spcBef>
                <a:spcPts val="0"/>
              </a:spcBef>
              <a:spcAft>
                <a:spcPts val="0"/>
              </a:spcAft>
              <a:buClr>
                <a:schemeClr val="dk2"/>
              </a:buClr>
              <a:buSzPts val="1900"/>
              <a:buChar char="●"/>
              <a:defRPr sz="1900">
                <a:solidFill>
                  <a:schemeClr val="dk2"/>
                </a:solidFill>
              </a:defRPr>
            </a:lvl7pPr>
            <a:lvl8pPr indent="-349250" lvl="7" marL="3657600">
              <a:lnSpc>
                <a:spcPct val="115000"/>
              </a:lnSpc>
              <a:spcBef>
                <a:spcPts val="0"/>
              </a:spcBef>
              <a:spcAft>
                <a:spcPts val="0"/>
              </a:spcAft>
              <a:buClr>
                <a:schemeClr val="dk2"/>
              </a:buClr>
              <a:buSzPts val="1900"/>
              <a:buChar char="○"/>
              <a:defRPr sz="1900">
                <a:solidFill>
                  <a:schemeClr val="dk2"/>
                </a:solidFill>
              </a:defRPr>
            </a:lvl8pPr>
            <a:lvl9pPr indent="-349250" lvl="8" marL="4114800">
              <a:lnSpc>
                <a:spcPct val="115000"/>
              </a:lnSpc>
              <a:spcBef>
                <a:spcPts val="0"/>
              </a:spcBef>
              <a:spcAft>
                <a:spcPts val="0"/>
              </a:spcAft>
              <a:buClr>
                <a:schemeClr val="dk2"/>
              </a:buClr>
              <a:buSzPts val="1900"/>
              <a:buChar char="■"/>
              <a:defRPr sz="1900">
                <a:solidFill>
                  <a:schemeClr val="dk2"/>
                </a:solidFill>
              </a:defRPr>
            </a:lvl9pPr>
          </a:lstStyle>
          <a:p/>
        </p:txBody>
      </p:sp>
      <p:sp>
        <p:nvSpPr>
          <p:cNvPr id="8" name="Google Shape;8;p1"/>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lvl="0" algn="r">
              <a:buNone/>
              <a:defRPr sz="1400">
                <a:solidFill>
                  <a:schemeClr val="dk2"/>
                </a:solidFill>
              </a:defRPr>
            </a:lvl1pPr>
            <a:lvl2pPr lvl="1" algn="r">
              <a:buNone/>
              <a:defRPr sz="1400">
                <a:solidFill>
                  <a:schemeClr val="dk2"/>
                </a:solidFill>
              </a:defRPr>
            </a:lvl2pPr>
            <a:lvl3pPr lvl="2" algn="r">
              <a:buNone/>
              <a:defRPr sz="1400">
                <a:solidFill>
                  <a:schemeClr val="dk2"/>
                </a:solidFill>
              </a:defRPr>
            </a:lvl3pPr>
            <a:lvl4pPr lvl="3" algn="r">
              <a:buNone/>
              <a:defRPr sz="1400">
                <a:solidFill>
                  <a:schemeClr val="dk2"/>
                </a:solidFill>
              </a:defRPr>
            </a:lvl4pPr>
            <a:lvl5pPr lvl="4" algn="r">
              <a:buNone/>
              <a:defRPr sz="1400">
                <a:solidFill>
                  <a:schemeClr val="dk2"/>
                </a:solidFill>
              </a:defRPr>
            </a:lvl5pPr>
            <a:lvl6pPr lvl="5" algn="r">
              <a:buNone/>
              <a:defRPr sz="1400">
                <a:solidFill>
                  <a:schemeClr val="dk2"/>
                </a:solidFill>
              </a:defRPr>
            </a:lvl6pPr>
            <a:lvl7pPr lvl="6" algn="r">
              <a:buNone/>
              <a:defRPr sz="1400">
                <a:solidFill>
                  <a:schemeClr val="dk2"/>
                </a:solidFill>
              </a:defRPr>
            </a:lvl7pPr>
            <a:lvl8pPr lvl="7" algn="r">
              <a:buNone/>
              <a:defRPr sz="1400">
                <a:solidFill>
                  <a:schemeClr val="dk2"/>
                </a:solidFill>
              </a:defRPr>
            </a:lvl8pPr>
            <a:lvl9pPr lvl="8" algn="r">
              <a:buNone/>
              <a:defRPr sz="1400">
                <a:solidFill>
                  <a:schemeClr val="dk2"/>
                </a:solidFill>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5.jpg"/><Relationship Id="rId7" Type="http://schemas.openxmlformats.org/officeDocument/2006/relationships/image" Target="../media/image4.jpg"/><Relationship Id="rId8"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744438" y="2206625"/>
            <a:ext cx="6071100" cy="55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l" sz="2400">
                <a:solidFill>
                  <a:srgbClr val="FF3131"/>
                </a:solidFill>
                <a:latin typeface="Lobster Two"/>
                <a:ea typeface="Lobster Two"/>
                <a:cs typeface="Lobster Two"/>
                <a:sym typeface="Lobster Two"/>
              </a:rPr>
              <a:t>Grade 1 Newsletter - October in Review</a:t>
            </a:r>
            <a:endParaRPr sz="2400">
              <a:solidFill>
                <a:srgbClr val="FF3131"/>
              </a:solidFill>
              <a:latin typeface="Lobster Two"/>
              <a:ea typeface="Lobster Two"/>
              <a:cs typeface="Lobster Two"/>
              <a:sym typeface="Lobster Two"/>
            </a:endParaRPr>
          </a:p>
        </p:txBody>
      </p:sp>
      <p:sp>
        <p:nvSpPr>
          <p:cNvPr id="55" name="Google Shape;55;p13"/>
          <p:cNvSpPr txBox="1"/>
          <p:nvPr/>
        </p:nvSpPr>
        <p:spPr>
          <a:xfrm>
            <a:off x="418400" y="2866400"/>
            <a:ext cx="2563800" cy="9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p:txBody>
      </p:sp>
      <p:sp>
        <p:nvSpPr>
          <p:cNvPr id="56" name="Google Shape;56;p13"/>
          <p:cNvSpPr txBox="1"/>
          <p:nvPr/>
        </p:nvSpPr>
        <p:spPr>
          <a:xfrm>
            <a:off x="333900" y="2677325"/>
            <a:ext cx="2261100" cy="2075700"/>
          </a:xfrm>
          <a:prstGeom prst="rect">
            <a:avLst/>
          </a:prstGeom>
          <a:noFill/>
          <a:ln>
            <a:noFill/>
          </a:ln>
        </p:spPr>
        <p:txBody>
          <a:bodyPr anchorCtr="0" anchor="t" bIns="91425" lIns="91425" spcFirstLastPara="1" rIns="91425" wrap="square" tIns="91425">
            <a:noAutofit/>
          </a:bodyPr>
          <a:lstStyle/>
          <a:p>
            <a:pPr indent="0" lvl="0" marL="0" rtl="0" algn="ctr">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Introduction</a:t>
            </a:r>
            <a:endParaRPr b="1" sz="1200">
              <a:solidFill>
                <a:schemeClr val="dk1"/>
              </a:solidFill>
              <a:latin typeface="Century Gothic"/>
              <a:ea typeface="Century Gothic"/>
              <a:cs typeface="Century Gothic"/>
              <a:sym typeface="Century Gothic"/>
            </a:endParaRPr>
          </a:p>
          <a:p>
            <a:pPr indent="0" lvl="0" marL="0" rtl="0" algn="l">
              <a:spcBef>
                <a:spcPts val="1000"/>
              </a:spcBef>
              <a:spcAft>
                <a:spcPts val="1000"/>
              </a:spcAft>
              <a:buClr>
                <a:schemeClr val="dk1"/>
              </a:buClr>
              <a:buSzPts val="1100"/>
              <a:buFont typeface="Arial"/>
              <a:buNone/>
            </a:pPr>
            <a:r>
              <a:rPr lang="pl" sz="1200">
                <a:solidFill>
                  <a:schemeClr val="dk1"/>
                </a:solidFill>
                <a:latin typeface="Century Gothic"/>
                <a:ea typeface="Century Gothic"/>
                <a:cs typeface="Century Gothic"/>
                <a:sym typeface="Century Gothic"/>
              </a:rPr>
              <a:t>We had our first unit tests, continued our quizzes (acing them by the way!)  and of course - Halloween! Our theme was “Costume Shop.” We had decorations galore and a mini costume shop in our classroom!</a:t>
            </a:r>
            <a:endParaRPr sz="1200">
              <a:solidFill>
                <a:schemeClr val="accent2"/>
              </a:solidFill>
              <a:latin typeface="Century Gothic"/>
              <a:ea typeface="Century Gothic"/>
              <a:cs typeface="Century Gothic"/>
              <a:sym typeface="Century Gothic"/>
            </a:endParaRPr>
          </a:p>
        </p:txBody>
      </p:sp>
      <p:sp>
        <p:nvSpPr>
          <p:cNvPr id="57" name="Google Shape;57;p13"/>
          <p:cNvSpPr txBox="1"/>
          <p:nvPr/>
        </p:nvSpPr>
        <p:spPr>
          <a:xfrm>
            <a:off x="2603900" y="2677325"/>
            <a:ext cx="2261100" cy="2075700"/>
          </a:xfrm>
          <a:prstGeom prst="rect">
            <a:avLst/>
          </a:prstGeom>
          <a:noFill/>
          <a:ln>
            <a:noFill/>
          </a:ln>
        </p:spPr>
        <p:txBody>
          <a:bodyPr anchorCtr="0" anchor="t" bIns="91425" lIns="91425" spcFirstLastPara="1" rIns="91425" wrap="square" tIns="91425">
            <a:noAutofit/>
          </a:bodyPr>
          <a:lstStyle/>
          <a:p>
            <a:pPr indent="457200" lvl="0" marL="0" rtl="0" algn="l">
              <a:spcBef>
                <a:spcPts val="500"/>
              </a:spcBef>
              <a:spcAft>
                <a:spcPts val="0"/>
              </a:spcAft>
              <a:buNone/>
            </a:pPr>
            <a:r>
              <a:rPr b="1" lang="pl" sz="1200">
                <a:solidFill>
                  <a:schemeClr val="dk1"/>
                </a:solidFill>
                <a:latin typeface="Century Gothic"/>
                <a:ea typeface="Century Gothic"/>
                <a:cs typeface="Century Gothic"/>
                <a:sym typeface="Century Gothic"/>
              </a:rPr>
              <a:t>Mathematics</a:t>
            </a:r>
            <a:endParaRPr b="1"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rPr lang="pl" sz="1200">
                <a:solidFill>
                  <a:schemeClr val="dk1"/>
                </a:solidFill>
                <a:latin typeface="Century Gothic"/>
                <a:ea typeface="Century Gothic"/>
                <a:cs typeface="Century Gothic"/>
                <a:sym typeface="Century Gothic"/>
              </a:rPr>
              <a:t>We finished ordinal numbers with the story “Seven Blind Mice” by Ed Young. We practiced addition to 1, 6 and 10 too. Next month we’ll skip count and learn about Canadian money!</a:t>
            </a:r>
            <a:endParaRPr sz="1200">
              <a:solidFill>
                <a:schemeClr val="dk1"/>
              </a:solidFill>
              <a:latin typeface="Century Gothic"/>
              <a:ea typeface="Century Gothic"/>
              <a:cs typeface="Century Gothic"/>
              <a:sym typeface="Century Gothic"/>
            </a:endParaRPr>
          </a:p>
        </p:txBody>
      </p:sp>
      <p:sp>
        <p:nvSpPr>
          <p:cNvPr id="58" name="Google Shape;58;p13"/>
          <p:cNvSpPr txBox="1"/>
          <p:nvPr/>
        </p:nvSpPr>
        <p:spPr>
          <a:xfrm>
            <a:off x="4965025" y="2677325"/>
            <a:ext cx="2261100" cy="276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l" sz="1200">
                <a:solidFill>
                  <a:schemeClr val="accent2"/>
                </a:solidFill>
                <a:latin typeface="Century Gothic"/>
                <a:ea typeface="Century Gothic"/>
                <a:cs typeface="Century Gothic"/>
                <a:sym typeface="Century Gothic"/>
              </a:rPr>
              <a:t>Science</a:t>
            </a:r>
            <a:endParaRPr b="1" sz="1200">
              <a:solidFill>
                <a:schemeClr val="accent2"/>
              </a:solidFill>
              <a:latin typeface="Century Gothic"/>
              <a:ea typeface="Century Gothic"/>
              <a:cs typeface="Century Gothic"/>
              <a:sym typeface="Century Gothic"/>
            </a:endParaRPr>
          </a:p>
          <a:p>
            <a:pPr indent="0" lvl="0" marL="0" rtl="0" algn="just">
              <a:spcBef>
                <a:spcPts val="1000"/>
              </a:spcBef>
              <a:spcAft>
                <a:spcPts val="1000"/>
              </a:spcAft>
              <a:buNone/>
            </a:pPr>
            <a:r>
              <a:rPr lang="pl" sz="1200">
                <a:solidFill>
                  <a:schemeClr val="accent2"/>
                </a:solidFill>
                <a:latin typeface="Century Gothic"/>
                <a:ea typeface="Century Gothic"/>
                <a:cs typeface="Century Gothic"/>
                <a:sym typeface="Century Gothic"/>
              </a:rPr>
              <a:t>In Science we completed our unit on our five senses and sense organs. We began our unit on living things and learned new words like “reproduce,” and “photosynthesis.” The following units correspond perfectly with our first digital project: the Animal Research Project! </a:t>
            </a:r>
            <a:endParaRPr sz="1200">
              <a:solidFill>
                <a:schemeClr val="accent2"/>
              </a:solidFill>
              <a:latin typeface="Century Gothic"/>
              <a:ea typeface="Century Gothic"/>
              <a:cs typeface="Century Gothic"/>
              <a:sym typeface="Century Gothic"/>
            </a:endParaRPr>
          </a:p>
        </p:txBody>
      </p:sp>
      <p:sp>
        <p:nvSpPr>
          <p:cNvPr id="59" name="Google Shape;59;p13"/>
          <p:cNvSpPr txBox="1"/>
          <p:nvPr/>
        </p:nvSpPr>
        <p:spPr>
          <a:xfrm>
            <a:off x="286275" y="4806183"/>
            <a:ext cx="2193300" cy="2836800"/>
          </a:xfrm>
          <a:prstGeom prst="rect">
            <a:avLst/>
          </a:prstGeom>
          <a:noFill/>
          <a:ln>
            <a:noFill/>
          </a:ln>
        </p:spPr>
        <p:txBody>
          <a:bodyPr anchorCtr="0" anchor="t" bIns="91425" lIns="91425" spcFirstLastPara="1" rIns="91425" wrap="square" tIns="91425">
            <a:noAutofit/>
          </a:bodyPr>
          <a:lstStyle/>
          <a:p>
            <a:pPr indent="457200" lvl="0" marL="0" rtl="0" algn="just">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Language Arts</a:t>
            </a:r>
            <a:endParaRPr b="1" sz="1200">
              <a:solidFill>
                <a:schemeClr val="dk1"/>
              </a:solidFill>
              <a:latin typeface="Century Gothic"/>
              <a:ea typeface="Century Gothic"/>
              <a:cs typeface="Century Gothic"/>
              <a:sym typeface="Century Gothic"/>
            </a:endParaRPr>
          </a:p>
          <a:p>
            <a:pPr indent="0" lvl="0" marL="0" rtl="0" algn="just">
              <a:spcBef>
                <a:spcPts val="10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We began unit 2 which talks about communities! We completed our second pair activity where we brainstormed words with specific letter sounds. This month we’ll work on our first digital project and prepare to present it to the class - our first presentation! </a:t>
            </a:r>
            <a:endParaRPr sz="1200">
              <a:solidFill>
                <a:schemeClr val="dk1"/>
              </a:solidFill>
              <a:latin typeface="Century Gothic"/>
              <a:ea typeface="Century Gothic"/>
              <a:cs typeface="Century Gothic"/>
              <a:sym typeface="Century Gothic"/>
            </a:endParaRPr>
          </a:p>
          <a:p>
            <a:pPr indent="0" lvl="0" marL="0" rtl="0" algn="just">
              <a:spcBef>
                <a:spcPts val="1000"/>
              </a:spcBef>
              <a:spcAft>
                <a:spcPts val="0"/>
              </a:spcAft>
              <a:buClr>
                <a:schemeClr val="dk1"/>
              </a:buClr>
              <a:buSzPts val="1100"/>
              <a:buFont typeface="Arial"/>
              <a:buNone/>
            </a:pPr>
            <a:r>
              <a:t/>
            </a:r>
            <a:endParaRPr b="1"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p:txBody>
      </p:sp>
      <p:sp>
        <p:nvSpPr>
          <p:cNvPr id="60" name="Google Shape;60;p13"/>
          <p:cNvSpPr txBox="1"/>
          <p:nvPr/>
        </p:nvSpPr>
        <p:spPr>
          <a:xfrm>
            <a:off x="2603875" y="4839725"/>
            <a:ext cx="2261100" cy="2583300"/>
          </a:xfrm>
          <a:prstGeom prst="rect">
            <a:avLst/>
          </a:prstGeom>
          <a:noFill/>
          <a:ln>
            <a:noFill/>
          </a:ln>
        </p:spPr>
        <p:txBody>
          <a:bodyPr anchorCtr="0" anchor="t" bIns="91425" lIns="91425" spcFirstLastPara="1" rIns="91425" wrap="square" tIns="91425">
            <a:noAutofit/>
          </a:bodyPr>
          <a:lstStyle/>
          <a:p>
            <a:pPr indent="457200" lvl="0" marL="0" rtl="0" algn="just">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Social Studies</a:t>
            </a:r>
            <a:endParaRPr b="1" sz="1200">
              <a:solidFill>
                <a:schemeClr val="dk1"/>
              </a:solidFill>
              <a:latin typeface="Century Gothic"/>
              <a:ea typeface="Century Gothic"/>
              <a:cs typeface="Century Gothic"/>
              <a:sym typeface="Century Gothic"/>
            </a:endParaRPr>
          </a:p>
          <a:p>
            <a:pPr indent="0" lvl="0" marL="0" rtl="0" algn="just">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We began learning about special people and places. There were some interesting important places named: like the Lego store and a horseback riding academy! Next up, we’ll make booklets about why we love our community.</a:t>
            </a:r>
            <a:endParaRPr sz="1200">
              <a:solidFill>
                <a:schemeClr val="dk1"/>
              </a:solidFill>
              <a:latin typeface="Century Gothic"/>
              <a:ea typeface="Century Gothic"/>
              <a:cs typeface="Century Gothic"/>
              <a:sym typeface="Century Gothic"/>
            </a:endParaRPr>
          </a:p>
          <a:p>
            <a:pPr indent="0" lvl="0" marL="0" rtl="0" algn="just">
              <a:spcBef>
                <a:spcPts val="500"/>
              </a:spcBef>
              <a:spcAft>
                <a:spcPts val="50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p:txBody>
      </p:sp>
      <p:sp>
        <p:nvSpPr>
          <p:cNvPr id="61" name="Google Shape;61;p13"/>
          <p:cNvSpPr txBox="1"/>
          <p:nvPr/>
        </p:nvSpPr>
        <p:spPr>
          <a:xfrm>
            <a:off x="5017400" y="5200928"/>
            <a:ext cx="2261100" cy="2272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pl" sz="1200">
                <a:solidFill>
                  <a:schemeClr val="dk1"/>
                </a:solidFill>
                <a:latin typeface="Century Gothic"/>
                <a:ea typeface="Century Gothic"/>
                <a:cs typeface="Century Gothic"/>
                <a:sym typeface="Century Gothic"/>
              </a:rPr>
              <a:t>Art</a:t>
            </a:r>
            <a:endParaRPr b="1" sz="1200">
              <a:solidFill>
                <a:schemeClr val="dk1"/>
              </a:solidFill>
              <a:latin typeface="Century Gothic"/>
              <a:ea typeface="Century Gothic"/>
              <a:cs typeface="Century Gothic"/>
              <a:sym typeface="Century Gothic"/>
            </a:endParaRPr>
          </a:p>
          <a:p>
            <a:pPr indent="0" lvl="0" marL="0" rtl="0" algn="l">
              <a:lnSpc>
                <a:spcPct val="100000"/>
              </a:lnSpc>
              <a:spcBef>
                <a:spcPts val="1000"/>
              </a:spcBef>
              <a:spcAft>
                <a:spcPts val="0"/>
              </a:spcAft>
              <a:buNone/>
            </a:pPr>
            <a:r>
              <a:rPr lang="pl" sz="1200">
                <a:solidFill>
                  <a:schemeClr val="dk1"/>
                </a:solidFill>
                <a:latin typeface="Century Gothic"/>
                <a:ea typeface="Century Gothic"/>
                <a:cs typeface="Century Gothic"/>
                <a:sym typeface="Century Gothic"/>
              </a:rPr>
              <a:t>We worked on drawing and painting stylish Mary Cassatt hats. Afterwards, we drew our first profile pieces of our school art careers. We can’t forget we made some fun Halloween crafts too! </a:t>
            </a:r>
            <a:endParaRPr sz="1200">
              <a:solidFill>
                <a:schemeClr val="dk1"/>
              </a:solidFill>
              <a:latin typeface="Century Gothic"/>
              <a:ea typeface="Century Gothic"/>
              <a:cs typeface="Century Gothic"/>
              <a:sym typeface="Century Gothic"/>
            </a:endParaRPr>
          </a:p>
          <a:p>
            <a:pPr indent="0" lvl="0" marL="0" rtl="0" algn="just">
              <a:lnSpc>
                <a:spcPct val="100000"/>
              </a:lnSpc>
              <a:spcBef>
                <a:spcPts val="1000"/>
              </a:spcBef>
              <a:spcAft>
                <a:spcPts val="1000"/>
              </a:spcAft>
              <a:buClr>
                <a:schemeClr val="dk1"/>
              </a:buClr>
              <a:buSzPts val="1100"/>
              <a:buFont typeface="Arial"/>
              <a:buNone/>
            </a:pPr>
            <a:r>
              <a:t/>
            </a:r>
            <a:endParaRPr b="1" sz="1200">
              <a:solidFill>
                <a:schemeClr val="accent2"/>
              </a:solidFill>
              <a:latin typeface="Caveat"/>
              <a:ea typeface="Caveat"/>
              <a:cs typeface="Caveat"/>
              <a:sym typeface="Caveat"/>
            </a:endParaRPr>
          </a:p>
        </p:txBody>
      </p:sp>
      <p:sp>
        <p:nvSpPr>
          <p:cNvPr id="62" name="Google Shape;62;p13"/>
          <p:cNvSpPr txBox="1"/>
          <p:nvPr/>
        </p:nvSpPr>
        <p:spPr>
          <a:xfrm>
            <a:off x="239097" y="7340971"/>
            <a:ext cx="4552200" cy="55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2000">
                <a:solidFill>
                  <a:srgbClr val="FF3131"/>
                </a:solidFill>
                <a:latin typeface="Lobster Two"/>
                <a:ea typeface="Lobster Two"/>
                <a:cs typeface="Lobster Two"/>
                <a:sym typeface="Lobster Two"/>
              </a:rPr>
              <a:t>Pictures, pictures, pictures!</a:t>
            </a:r>
            <a:endParaRPr sz="2000">
              <a:solidFill>
                <a:srgbClr val="FF3131"/>
              </a:solidFill>
              <a:latin typeface="Lobster Two"/>
              <a:ea typeface="Lobster Two"/>
              <a:cs typeface="Lobster Two"/>
              <a:sym typeface="Lobster Two"/>
            </a:endParaRPr>
          </a:p>
        </p:txBody>
      </p:sp>
      <p:sp>
        <p:nvSpPr>
          <p:cNvPr id="63" name="Google Shape;63;p13"/>
          <p:cNvSpPr txBox="1"/>
          <p:nvPr/>
        </p:nvSpPr>
        <p:spPr>
          <a:xfrm>
            <a:off x="276225" y="7886700"/>
            <a:ext cx="4438800" cy="237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chemeClr val="dk2"/>
              </a:solidFill>
            </a:endParaRPr>
          </a:p>
        </p:txBody>
      </p:sp>
      <p:pic>
        <p:nvPicPr>
          <p:cNvPr id="64" name="Google Shape;64;p13"/>
          <p:cNvPicPr preferRelativeResize="0"/>
          <p:nvPr/>
        </p:nvPicPr>
        <p:blipFill rotWithShape="1">
          <a:blip r:embed="rId3">
            <a:alphaModFix/>
          </a:blip>
          <a:srcRect b="15167" l="0" r="0" t="15160"/>
          <a:stretch/>
        </p:blipFill>
        <p:spPr>
          <a:xfrm>
            <a:off x="173100" y="8367950"/>
            <a:ext cx="2688824" cy="1873375"/>
          </a:xfrm>
          <a:prstGeom prst="rect">
            <a:avLst/>
          </a:prstGeom>
          <a:noFill/>
          <a:ln>
            <a:noFill/>
          </a:ln>
        </p:spPr>
      </p:pic>
      <p:pic>
        <p:nvPicPr>
          <p:cNvPr id="65" name="Google Shape;65;p13"/>
          <p:cNvPicPr preferRelativeResize="0"/>
          <p:nvPr/>
        </p:nvPicPr>
        <p:blipFill rotWithShape="1">
          <a:blip r:embed="rId4">
            <a:alphaModFix/>
          </a:blip>
          <a:srcRect b="0" l="3908" r="3908" t="0"/>
          <a:stretch/>
        </p:blipFill>
        <p:spPr>
          <a:xfrm>
            <a:off x="173100" y="8257500"/>
            <a:ext cx="2743149" cy="1983824"/>
          </a:xfrm>
          <a:prstGeom prst="rect">
            <a:avLst/>
          </a:prstGeom>
          <a:noFill/>
          <a:ln>
            <a:noFill/>
          </a:ln>
        </p:spPr>
      </p:pic>
      <p:pic>
        <p:nvPicPr>
          <p:cNvPr id="66" name="Google Shape;66;p13"/>
          <p:cNvPicPr preferRelativeResize="0"/>
          <p:nvPr/>
        </p:nvPicPr>
        <p:blipFill>
          <a:blip r:embed="rId5">
            <a:alphaModFix/>
          </a:blip>
          <a:stretch>
            <a:fillRect/>
          </a:stretch>
        </p:blipFill>
        <p:spPr>
          <a:xfrm>
            <a:off x="1625288" y="110200"/>
            <a:ext cx="4552200" cy="1990754"/>
          </a:xfrm>
          <a:prstGeom prst="rect">
            <a:avLst/>
          </a:prstGeom>
          <a:noFill/>
          <a:ln>
            <a:noFill/>
          </a:ln>
        </p:spPr>
      </p:pic>
      <p:pic>
        <p:nvPicPr>
          <p:cNvPr id="67" name="Google Shape;67;p13" title="IMG_4239.jpeg"/>
          <p:cNvPicPr preferRelativeResize="0"/>
          <p:nvPr/>
        </p:nvPicPr>
        <p:blipFill>
          <a:blip r:embed="rId6">
            <a:alphaModFix/>
          </a:blip>
          <a:stretch>
            <a:fillRect/>
          </a:stretch>
        </p:blipFill>
        <p:spPr>
          <a:xfrm rot="-5400000">
            <a:off x="2807559" y="7750787"/>
            <a:ext cx="3046676" cy="1968749"/>
          </a:xfrm>
          <a:prstGeom prst="rect">
            <a:avLst/>
          </a:prstGeom>
          <a:noFill/>
          <a:ln>
            <a:noFill/>
          </a:ln>
        </p:spPr>
      </p:pic>
      <p:pic>
        <p:nvPicPr>
          <p:cNvPr id="68" name="Google Shape;68;p13" title="IMG_4237.jpeg"/>
          <p:cNvPicPr preferRelativeResize="0"/>
          <p:nvPr/>
        </p:nvPicPr>
        <p:blipFill>
          <a:blip r:embed="rId7">
            <a:alphaModFix/>
          </a:blip>
          <a:stretch>
            <a:fillRect/>
          </a:stretch>
        </p:blipFill>
        <p:spPr>
          <a:xfrm>
            <a:off x="173100" y="8039000"/>
            <a:ext cx="3011052" cy="2185175"/>
          </a:xfrm>
          <a:prstGeom prst="rect">
            <a:avLst/>
          </a:prstGeom>
          <a:noFill/>
          <a:ln>
            <a:noFill/>
          </a:ln>
        </p:spPr>
      </p:pic>
      <p:pic>
        <p:nvPicPr>
          <p:cNvPr id="69" name="Google Shape;69;p13" title="IMG_4240.jpeg"/>
          <p:cNvPicPr preferRelativeResize="0"/>
          <p:nvPr/>
        </p:nvPicPr>
        <p:blipFill>
          <a:blip r:embed="rId8">
            <a:alphaModFix/>
          </a:blip>
          <a:stretch>
            <a:fillRect/>
          </a:stretch>
        </p:blipFill>
        <p:spPr>
          <a:xfrm>
            <a:off x="5455575" y="7075100"/>
            <a:ext cx="1770551" cy="3163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