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797675" cy="9928225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gkBqtsvKa54ujRyD9LOvP0wQJZ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2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9963" y="1241425"/>
            <a:ext cx="23177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39963" y="1241425"/>
            <a:ext cx="2317800" cy="334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78375"/>
            <a:ext cx="5438700" cy="39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49688" y="9429750"/>
            <a:ext cx="29463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517474" y="3851277"/>
            <a:ext cx="8452202" cy="1543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625776" y="2365377"/>
            <a:ext cx="8452202" cy="4514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0578" l="0" r="0" t="0"/>
          <a:stretch/>
        </p:blipFill>
        <p:spPr>
          <a:xfrm>
            <a:off x="435600" y="193050"/>
            <a:ext cx="6129300" cy="1531149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431238" y="1990360"/>
            <a:ext cx="6138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</a:pPr>
            <a:r>
              <a:rPr b="1" lang="pl-PL" sz="1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BLOKI TEMATYCZNE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31250" y="2304650"/>
            <a:ext cx="6138000" cy="307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200">
                <a:latin typeface="Calibri"/>
                <a:ea typeface="Calibri"/>
                <a:cs typeface="Calibri"/>
                <a:sym typeface="Calibri"/>
              </a:rPr>
              <a:t>Poznajemy siebie, jesteśmy drużyną, poznajemy szkołę i klasę </a:t>
            </a:r>
            <a:endParaRPr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09097" y="8707655"/>
            <a:ext cx="30240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PROJEKTY I WYDARZENIA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9100" y="9082050"/>
            <a:ext cx="3024000" cy="43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Wycieczka na lody, wycieczka do Muzeum Sztuki Współczesnej, Dzień kropki, Moje drzewo genealogiczne</a:t>
            </a:r>
            <a:endParaRPr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15338" y="7603238"/>
            <a:ext cx="6160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ZAPYTAJ MNIE MAMO, ZAPYTAJ MNIE TATO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15650" y="7959025"/>
            <a:ext cx="6160200" cy="657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Wskaż w swoim otoczeniu wszystkie trójkąty, kwadraty, koła i prostokąty.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Policz do 10.  Nazwij miesiąc, który jest teraz. Kiedy mam urodziny?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Wskaż prawą i lewą rękę. Określ położenie danej rzeczy.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Kim chcę być, gdy dorosnę?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3517950" y="8707650"/>
            <a:ext cx="30588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 PRZED NAMI…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3517950" y="9082150"/>
            <a:ext cx="3058800" cy="430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26.09. Projekt artystyczny. 30.09. Dzień Chłopaka, 6.10.  Park Kultury Powsin, 07.10. Dzień Empatiii, 31.10 Halloween</a:t>
            </a:r>
            <a:endParaRPr b="0" i="0" sz="11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72757" y="1724188"/>
            <a:ext cx="6129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KLASA: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0</a:t>
            </a:r>
            <a:r>
              <a:rPr b="1" i="0" lang="pl-PL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| MIESIĄC: Wrzesień | NAUCZYCIEL: </a:t>
            </a:r>
            <a:r>
              <a:rPr b="1"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Wiktoria Bartoszewska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35600" y="2628563"/>
            <a:ext cx="6129300" cy="3600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NAJWAŻNIEJSZE ZAGADNIENIA W RAMACH EDUKACJI</a:t>
            </a:r>
            <a:endParaRPr b="1" i="0" sz="1000" u="none" cap="none" strike="noStrik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31250" y="3266775"/>
            <a:ext cx="3339600" cy="1821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Ćwiczenia grafomotoryczne - kreślenie po śladzie wzorów literopodobnych.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Poznanie pojęć: wyraz, zdania.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Zadawanie pytań, próby odpowiedzi pełnym zdaniem.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Kreślenie liter, wzorów w powietrzu.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Podział wyrazów na głoski i sylaby.</a:t>
            </a: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Moje mocne i słabe strony. Jaki jestem, co lubię? Cechy charakterystyczne.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Moja rodzina - drzewo genealogiczne.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Sztuka prezentowania przed grupą - nauka prezentacji 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35600" y="5335825"/>
            <a:ext cx="3339600" cy="2191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Poznajemy się nawzajem - zabawy ruchowo- integracyjne.  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Nauka słuchania i prowadzenia rozmowy, czekania na swoja kolej.              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Jaki / jaka jestem? Moje mocne i słabsze strony.                                                   Oto Ja i moja rodzina - członkowie rodziny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Zasady zachowania się w klasie podczas lekcji, bezpieczeństwa na przerwach i na placu zabaw oraz w stołówce.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Nasze łazienkowe zasady. Zasady zdrowego trybu życia i higieny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Stworzenie Kodeksu Zerówkowicza.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Dzień Kropki - gry i zabawy, puzzle tematyczne - praca w grupach. 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 to są wady i zalety?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pl-PL" sz="9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Pory roku, nazwy miesięcy i dni tygodnia</a:t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31250" y="2991100"/>
            <a:ext cx="3339600" cy="275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POLONISTYCZNA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3854400" y="3263950"/>
            <a:ext cx="2698800" cy="2563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Wyróżnianie kierunków: prawo lewo, na wprost, góra, dół.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Określanie i nazywanie stosunków przestrzennych: nad, pod, obok, w, na zewnątrz, wewnątrz.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Kalendarz - nazwy dni tygodnia, wprowadzenie do nazw miesięcy.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Przeliczanie do 10, dopełnianie do 10, porównywanie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Właściwości figur geometrycznych, nazywanie i rozpoznawanie figur, klasyfikowanie ze względu na wielkość, kolor i kształt.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Tworzenie rytmów (kontynuacja ciągu według wzoru).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5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70"/>
              <a:buFont typeface="Arial"/>
              <a:buNone/>
            </a:pPr>
            <a:r>
              <a:t/>
            </a:r>
            <a:endParaRPr sz="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854400" y="2993950"/>
            <a:ext cx="26988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MATEMATYCZNA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35600" y="5089525"/>
            <a:ext cx="3339600" cy="246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PRZYRODNICZA I SPOŁECZNA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3877850" y="6137925"/>
            <a:ext cx="2698800" cy="1389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Dzień kropki - paluszkowe dzieła sztuki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Tęcza - 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wyklejanie</a:t>
            </a: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plasteliną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Zakropkowani - wymyślanie i rysowanie różnych przedmiotów z kropek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Moja rodzina - projekt drzewa genealogicznego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0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Kim chciałbym być za 20 lat - JA  z przyszłości</a:t>
            </a:r>
            <a:endParaRPr sz="10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3877850" y="5867925"/>
            <a:ext cx="2698800" cy="270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l-PL" sz="1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PLASTYCZNA I TECHNICZNA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431249" y="193043"/>
            <a:ext cx="41490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_IS_owal_2.wmf" id="109" name="Google Shape;10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2043" y="1076697"/>
            <a:ext cx="540000" cy="5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