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797675" cy="9928225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hALuRjNb7FEAoRMS42s9M6XcQz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517474" y="3851277"/>
            <a:ext cx="8452202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625776" y="2365377"/>
            <a:ext cx="8452202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0578" l="0" r="0" t="0"/>
          <a:stretch/>
        </p:blipFill>
        <p:spPr>
          <a:xfrm>
            <a:off x="364450" y="208725"/>
            <a:ext cx="6129352" cy="153114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360000" y="2252932"/>
            <a:ext cx="6138000" cy="3792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</a:pPr>
            <a:r>
              <a:rPr b="1" lang="pl-PL" sz="1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FORMY PRACY Z POSZCZEGÓLNYMI KLASAMI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</a:pPr>
            <a:r>
              <a:t/>
            </a:r>
            <a:endParaRPr b="1" sz="100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60000" y="2691724"/>
            <a:ext cx="6138000" cy="44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60000" y="7030453"/>
            <a:ext cx="6138000" cy="353743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Mamo, Tato porozmawiajcie ze mną o: 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64458" y="7434693"/>
            <a:ext cx="6138000" cy="624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pl-PL"/>
              <a:t>dlaczego nie warto </a:t>
            </a:r>
            <a:r>
              <a:rPr lang="pl-PL"/>
              <a:t>oceniać</a:t>
            </a:r>
            <a:r>
              <a:rPr lang="pl-PL"/>
              <a:t> innych po wyglądzie? (klasa 2)</a:t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l-PL"/>
              <a:t>Za co jestem wdzięczny/wdzięczna? (klasa 3)</a:t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l-PL"/>
              <a:t>Co pomaga mi się uspokajać? (klasa 1, 2) 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359865" y="8100361"/>
            <a:ext cx="6138300" cy="3489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 PRZED NAMI…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59861" y="8490897"/>
            <a:ext cx="6138300" cy="747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“Dzień Empatii” poświęcony temu, jak </a:t>
            </a:r>
            <a:r>
              <a:rPr lang="pl-PL" sz="1300">
                <a:solidFill>
                  <a:schemeClr val="dk1"/>
                </a:solidFill>
              </a:rPr>
              <a:t>empatii się uczyć i jak ją </a:t>
            </a:r>
            <a:r>
              <a:rPr lang="pl-PL" sz="1300">
                <a:solidFill>
                  <a:schemeClr val="dk1"/>
                </a:solidFill>
              </a:rPr>
              <a:t> rozwijać 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Zabawy i warsztaty psychologiczne 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Mnóstwo ciekawych opowieści i wspólnych aktywności </a:t>
            </a:r>
            <a:endParaRPr sz="1300">
              <a:solidFill>
                <a:schemeClr val="dk1"/>
              </a:solidFill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540400" y="1762541"/>
            <a:ext cx="6129341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l-PL" sz="11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EDUKACJA PSYCHOLOGICZNA|MIESIĄC: wrzesień|202</a:t>
            </a:r>
            <a:r>
              <a:rPr b="1" lang="pl-PL" sz="11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l-PL" sz="11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PSYCHOLOŻKA: Zofia Piersa-Poddębniak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60141" y="3235082"/>
            <a:ext cx="6138000" cy="4395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NAJWAŻNIEJSZE ZAGADNIENIA W RAMACH EDUKACJI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60008" y="4208984"/>
            <a:ext cx="3024000" cy="1269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-"/>
            </a:pPr>
            <a:r>
              <a:rPr lang="pl-PL" sz="1300">
                <a:solidFill>
                  <a:schemeClr val="dk1"/>
                </a:solidFill>
              </a:rPr>
              <a:t>Zabawy i gry integracyjne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Bajkoczytanie- “Wszystkowidzące lusterko”</a:t>
            </a:r>
            <a:endParaRPr sz="13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pl-PL" sz="1300">
                <a:solidFill>
                  <a:schemeClr val="dk1"/>
                </a:solidFill>
              </a:rPr>
              <a:t>Lodołamacze- lepiej się poznajemy</a:t>
            </a:r>
            <a:r>
              <a:rPr lang="pl-PL" sz="1200">
                <a:solidFill>
                  <a:schemeClr val="dk1"/>
                </a:solidFill>
              </a:rPr>
              <a:t> 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59999" y="5769050"/>
            <a:ext cx="3024000" cy="1236959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Zabawy i gry integracyjne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Bajkoczytanie- “Baba Jaga i czary”- o tym dlaczego nie warto oceniać innych po wyglądzie</a:t>
            </a:r>
            <a:endParaRPr sz="13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pl-PL" sz="1300">
                <a:solidFill>
                  <a:schemeClr val="dk1"/>
                </a:solidFill>
              </a:rPr>
              <a:t>Co mi pomaga się uspokajać- warsztaty 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360000" y="3824777"/>
            <a:ext cx="3024000" cy="378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Klasa 0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3476580" y="4230182"/>
            <a:ext cx="3024000" cy="122690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Zabawy i gry integracyjne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Bajkoczytanie- “O wiadukcie kolejowym, który chciał zostać mostem nad rzeką”</a:t>
            </a:r>
            <a:endParaRPr sz="13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pl-PL" sz="1300">
                <a:solidFill>
                  <a:schemeClr val="dk1"/>
                </a:solidFill>
              </a:rPr>
              <a:t>Co mi pomaga się uspokajać- warsztaty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3476580" y="3822139"/>
            <a:ext cx="3024000" cy="37889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Klasa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59999" y="5433078"/>
            <a:ext cx="3024000" cy="32578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Klasa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476580" y="5727484"/>
            <a:ext cx="3024000" cy="1236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Zabawy i gry integracyjne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pl-PL" sz="1300">
                <a:solidFill>
                  <a:schemeClr val="dk1"/>
                </a:solidFill>
              </a:rPr>
              <a:t>“Kłębuszek wdzięczności” - uczymy się doceniać drobne gesty życzliwości 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3476580" y="5424790"/>
            <a:ext cx="3024000" cy="325781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Klasa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IS_owal_2.wmf" id="106" name="Google Shape;10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85805" y="1022097"/>
            <a:ext cx="540000" cy="5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4547" y="2743963"/>
            <a:ext cx="4830879" cy="37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2018-09-18T08:20:53Z</dcterms:created>
  <dc:creator>Szkoła Międzynarodowa</dc:creator>
</cp:coreProperties>
</file>