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906000" cx="6858000"/>
  <p:notesSz cx="6797675" cy="9928225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9" roundtripDataSignature="AMtx7miw+X4fiQTkHJpL32D85FD7RbiI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2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9688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39963" y="1241425"/>
            <a:ext cx="2317750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l-P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39963" y="1241425"/>
            <a:ext cx="2317800" cy="334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79450" y="4778375"/>
            <a:ext cx="5438700" cy="39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49688" y="9429750"/>
            <a:ext cx="29463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ajd tytułowy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i tekst pionowy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160249" y="2494053"/>
            <a:ext cx="6537502" cy="61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pionowy i teks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1517474" y="3851277"/>
            <a:ext cx="8452202" cy="1543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-1625776" y="2365377"/>
            <a:ext cx="8452202" cy="4514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i zawartość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główek sekcji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541735" y="6365522"/>
            <a:ext cx="5829300" cy="19674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541735" y="4198587"/>
            <a:ext cx="5829300" cy="216693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wa elementy zawartości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342900" y="2311402"/>
            <a:ext cx="302895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3486150" y="2311402"/>
            <a:ext cx="302895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ównanie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42900" y="2217385"/>
            <a:ext cx="3030141" cy="9241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342900" y="3141486"/>
            <a:ext cx="3030141" cy="57074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lko tytuł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usty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awartość z podpisem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342901" y="394406"/>
            <a:ext cx="2256235" cy="167851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2681288" y="394406"/>
            <a:ext cx="3833813" cy="84544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342901" y="2072923"/>
            <a:ext cx="2256235" cy="6775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az z podpisem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1344216" y="6934201"/>
            <a:ext cx="4114800" cy="8186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1344216" y="7752823"/>
            <a:ext cx="4114800" cy="1162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20578" l="0" r="0" t="0"/>
          <a:stretch/>
        </p:blipFill>
        <p:spPr>
          <a:xfrm>
            <a:off x="435600" y="193050"/>
            <a:ext cx="6129300" cy="1531149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431238" y="1990360"/>
            <a:ext cx="61380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</a:pPr>
            <a:r>
              <a:rPr b="1" lang="pl-PL" sz="100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BLOKI TEMATYCZNE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431250" y="2304650"/>
            <a:ext cx="6138000" cy="6984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11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ahoma"/>
              <a:buChar char="❏"/>
            </a:pPr>
            <a:r>
              <a:rPr lang="pl-PL" sz="1300">
                <a:latin typeface="Tahoma"/>
                <a:ea typeface="Tahoma"/>
                <a:cs typeface="Tahoma"/>
                <a:sym typeface="Tahoma"/>
              </a:rPr>
              <a:t>Mali przewodnicy</a:t>
            </a:r>
            <a:endParaRPr sz="1300">
              <a:latin typeface="Tahoma"/>
              <a:ea typeface="Tahoma"/>
              <a:cs typeface="Tahoma"/>
              <a:sym typeface="Tahoma"/>
            </a:endParaRPr>
          </a:p>
          <a:p>
            <a:pPr indent="-3111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Tahoma"/>
              <a:buChar char="❏"/>
            </a:pPr>
            <a:r>
              <a:rPr lang="pl-PL" sz="1300">
                <a:latin typeface="Tahoma"/>
                <a:ea typeface="Tahoma"/>
                <a:cs typeface="Tahoma"/>
                <a:sym typeface="Tahoma"/>
              </a:rPr>
              <a:t>Jak być bezpiecznym </a:t>
            </a:r>
            <a:endParaRPr sz="1300">
              <a:latin typeface="Tahoma"/>
              <a:ea typeface="Tahoma"/>
              <a:cs typeface="Tahoma"/>
              <a:sym typeface="Tahoma"/>
            </a:endParaRPr>
          </a:p>
          <a:p>
            <a:pPr indent="-3111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Tahoma"/>
              <a:buChar char="❏"/>
            </a:pPr>
            <a:r>
              <a:rPr lang="pl-PL" sz="1300">
                <a:latin typeface="Tahoma"/>
                <a:ea typeface="Tahoma"/>
                <a:cs typeface="Tahoma"/>
                <a:sym typeface="Tahoma"/>
              </a:rPr>
              <a:t>Druga wojna światowa </a:t>
            </a:r>
            <a:endParaRPr sz="1300"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pl-PL"/>
            </a:b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409100" y="8707650"/>
            <a:ext cx="30588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PROJEKTY I WYDARZENIA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409100" y="9082050"/>
            <a:ext cx="3058800" cy="756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9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Char char="❏"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Rozpoczęcie nowego roku szkolnego;</a:t>
            </a:r>
            <a:endParaRPr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79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Char char="❏"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Wycieczka rowerowa do Parku Kultury w Powsinie;</a:t>
            </a:r>
            <a:endParaRPr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79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Char char="❏"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Wizyta w Muzeum Sztuki Nowoczesnej</a:t>
            </a:r>
            <a:endParaRPr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79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Char char="❏"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Projekt artystyczny - Paul Klee</a:t>
            </a:r>
            <a:endParaRPr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79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Char char="❏"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Dzień Chłopaka </a:t>
            </a:r>
            <a:endParaRPr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419838" y="7576126"/>
            <a:ext cx="61608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ZAPYTAJ MNIE MAMO, ZAPYTAJ MNIE TATO</a:t>
            </a:r>
            <a:endParaRPr b="1" i="0" sz="10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415650" y="7936125"/>
            <a:ext cx="6160200" cy="6984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9400" lvl="0" marL="4572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Char char="❏"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 wydarzyło się we wrześniu 1939 roku?</a:t>
            </a:r>
            <a:endParaRPr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79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Char char="❏"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 moje wrażenia z wycieczki rowerowej. </a:t>
            </a:r>
            <a:endParaRPr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79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Char char="❏"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Na czym polega praca ratownika medycznego?</a:t>
            </a:r>
            <a:endParaRPr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79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Char char="❏"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 to jest netykieta?</a:t>
            </a:r>
            <a:endParaRPr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79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Char char="❏"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Kim jest Astrid Lindgren? </a:t>
            </a:r>
            <a:endParaRPr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3517950" y="8707650"/>
            <a:ext cx="30588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CO PRZED NAMI…</a:t>
            </a:r>
            <a:endParaRPr b="1" i="0" sz="10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3517950" y="9082150"/>
            <a:ext cx="3058800" cy="756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94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Char char="❏"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Kiermasz słodkości uczniów klasy 1- </a:t>
            </a:r>
            <a:r>
              <a:rPr b="1"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6 października;</a:t>
            </a:r>
            <a:endParaRPr b="1"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794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Char char="❏"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Dzień </a:t>
            </a: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Empatii</a:t>
            </a: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- Projekt EmpatiJa - </a:t>
            </a:r>
            <a:r>
              <a:rPr b="1"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7 października;</a:t>
            </a:r>
            <a:endParaRPr b="1"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794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Char char="❏"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Wycieczka do Lasu Odkrywców - </a:t>
            </a:r>
            <a:r>
              <a:rPr b="1"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15 października;</a:t>
            </a:r>
            <a:endParaRPr b="1"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794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Char char="❏"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Udział w Festiwalu Młode Horyzonty -</a:t>
            </a:r>
            <a:r>
              <a:rPr b="1"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październik; </a:t>
            </a:r>
            <a:endParaRPr b="1"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794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Char char="❏"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Halloween - </a:t>
            </a:r>
            <a:r>
              <a:rPr b="1"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30 października </a:t>
            </a:r>
            <a:endParaRPr b="1"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372757" y="1724188"/>
            <a:ext cx="6129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KLASA: </a:t>
            </a:r>
            <a:r>
              <a:rPr b="1"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3</a:t>
            </a:r>
            <a:r>
              <a:rPr b="1" i="0" lang="pl-PL" sz="1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| MIESIĄC: Wrzesień | NAUCZYCIEL: </a:t>
            </a:r>
            <a:r>
              <a:rPr b="1"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Anna Perkowska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431100" y="2995400"/>
            <a:ext cx="61380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NAJWAŻNIEJSZE ZAGADNIENIA W RAMACH EDUKACJI</a:t>
            </a:r>
            <a:endParaRPr b="1" i="0" sz="10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435600" y="3728875"/>
            <a:ext cx="3082200" cy="16605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Umiem napisać e-mail;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Opowiadam o swoich wakacjach;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Opisuję swoje wakacje;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Umiem napisać list;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Potrafię napisać kartkę pocztową;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Umiem podawać wyrazy przeciwstawne;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Wiem kim była Asiunia;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Zapisuję rodzinę wyrazów, 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wymieniam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wyrazy bliskoznaczne i wieloznaczne;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Zmieniam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zdania oznajmujące na rozkazujące;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435600" y="5719800"/>
            <a:ext cx="3082200" cy="1818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Umiem wymienić i wskazać kierunki świata,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Umiem odczytać z mapy nazwy miejscowości, wskazać pomorze, pojezierza, niziny, wyżyny, kotliny, góry oraz morze.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Znam swój adres zamieszkania;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Wiem, jakie są niebezpieczne zachowania na drodze;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Wiem do czego służy odblask;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Wiem, jak postępować w kontaktach z nieznajomymi;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Wiem jakie są plusy i minusy korzystania z internetu.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914400" marR="0" rtl="0"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435600" y="3475188"/>
            <a:ext cx="3082200" cy="275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POLONISTYCZNA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3619200" y="3718025"/>
            <a:ext cx="2929800" cy="1941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457200" marR="0" rtl="0" algn="just">
              <a:lnSpc>
                <a:spcPct val="10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Wskazuję w liczbach jedności, dziesiątki i setki;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Wiem, która liczba jest mniejsza, a która większa;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Znam różne sposoby dodawania liczb i dodaję liczby różnymi sposobami;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Umiem dodawać liczby dwucyfrowe;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Znam różne sposoby odejmowania liczb i 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odejmuję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liczby różnymi sposobami;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Umiem odejmować liczby dwucyfrowe;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Rozwiązuję zadania tekstowe;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Umiem zapisać działanie do zadania;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Umiem ułożyć działanie do wyniku działania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3619200" y="3472613"/>
            <a:ext cx="2929800" cy="270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MATEMATYCZNA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435600" y="5389413"/>
            <a:ext cx="3082200" cy="360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PRZYRODNICZA I SPOŁECZNA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3619200" y="6010225"/>
            <a:ext cx="2929800" cy="1531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4572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Zdjęcie z wakacji - rysowanie wspomnień z wakacji;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But “Wszystko o mnie”  - kolorowanie zgodnie z instrukcją z użyciem kredek i makerów;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Ołówek i kartka papieru - rysowanie 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kredkami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świecowymi, wycinanie, sklejanie elementów;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Rower - rysowanie, ołówek i kredki;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ahoma"/>
              <a:buChar char="❏"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Projektowanie kartki pocztowej.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3619200" y="5659375"/>
            <a:ext cx="2929800" cy="360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PLASTYCZNA I TECHNICZNA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"/>
          <p:cNvSpPr txBox="1"/>
          <p:nvPr/>
        </p:nvSpPr>
        <p:spPr>
          <a:xfrm>
            <a:off x="431249" y="193043"/>
            <a:ext cx="41490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IS_owal_2.wmf" id="109" name="Google Shape;10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62043" y="1076697"/>
            <a:ext cx="540000" cy="5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yw pakietu Office">
  <a:themeElements>
    <a:clrScheme name="Pakiet 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yw pakietu Office">
  <a:themeElements>
    <a:clrScheme name="Pakiet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