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797675" cy="9928225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hk8YGzEYq+ccKu19Eb95i3JU0R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9963" y="1241425"/>
            <a:ext cx="23177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l-P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39963" y="1241425"/>
            <a:ext cx="2317800" cy="334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78375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49688" y="9429750"/>
            <a:ext cx="29463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60249" y="2494053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pionowy i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517474" y="3851277"/>
            <a:ext cx="8452202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625776" y="2365377"/>
            <a:ext cx="8452202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34290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20578" l="0" r="0" t="0"/>
          <a:stretch/>
        </p:blipFill>
        <p:spPr>
          <a:xfrm>
            <a:off x="435600" y="193050"/>
            <a:ext cx="6129300" cy="153114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431238" y="1990360"/>
            <a:ext cx="61380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</a:pPr>
            <a:r>
              <a:rPr b="1" lang="pl-PL" sz="10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BLOKI TEMATYCZNE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31250" y="2304650"/>
            <a:ext cx="6138000" cy="676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Tahoma"/>
              <a:buChar char="●"/>
            </a:pPr>
            <a:r>
              <a:rPr lang="pl-PL" sz="1000">
                <a:latin typeface="Tahoma"/>
                <a:ea typeface="Tahoma"/>
                <a:cs typeface="Tahoma"/>
                <a:sym typeface="Tahoma"/>
              </a:rPr>
              <a:t>Powakacyjne powitania</a:t>
            </a:r>
            <a:endParaRPr sz="1000">
              <a:latin typeface="Tahoma"/>
              <a:ea typeface="Tahoma"/>
              <a:cs typeface="Tahoma"/>
              <a:sym typeface="Tahoma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Tahoma"/>
              <a:buChar char="●"/>
            </a:pPr>
            <a:r>
              <a:rPr lang="pl-PL" sz="1000">
                <a:latin typeface="Tahoma"/>
                <a:ea typeface="Tahoma"/>
                <a:cs typeface="Tahoma"/>
                <a:sym typeface="Tahoma"/>
              </a:rPr>
              <a:t>Wakacyjne podróże</a:t>
            </a:r>
            <a:endParaRPr sz="1000">
              <a:latin typeface="Tahoma"/>
              <a:ea typeface="Tahoma"/>
              <a:cs typeface="Tahoma"/>
              <a:sym typeface="Tahoma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Tahoma"/>
              <a:buChar char="●"/>
            </a:pPr>
            <a:r>
              <a:rPr lang="pl-PL" sz="1000">
                <a:latin typeface="Tahoma"/>
                <a:ea typeface="Tahoma"/>
                <a:cs typeface="Tahoma"/>
                <a:sym typeface="Tahoma"/>
              </a:rPr>
              <a:t>Znowu razem</a:t>
            </a:r>
            <a:endParaRPr sz="1000">
              <a:latin typeface="Tahoma"/>
              <a:ea typeface="Tahoma"/>
              <a:cs typeface="Tahoma"/>
              <a:sym typeface="Tahoma"/>
            </a:endParaRPr>
          </a:p>
          <a:p>
            <a:pPr indent="-292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Tahoma"/>
              <a:buChar char="●"/>
            </a:pPr>
            <a:r>
              <a:rPr lang="pl-PL" sz="1000">
                <a:latin typeface="Tahoma"/>
                <a:ea typeface="Tahoma"/>
                <a:cs typeface="Tahoma"/>
                <a:sym typeface="Tahoma"/>
              </a:rPr>
              <a:t>Przyszła jesień</a:t>
            </a:r>
            <a:endParaRPr sz="10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09101" y="8764800"/>
            <a:ext cx="41712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PROJEKTY I WYDARZENIA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09100" y="9128250"/>
            <a:ext cx="4171200" cy="708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Zebranie z rodzicami.                                                                                   Zabawy integracyjne. Wyjście na lody.                                                              Projekt artystyczny - Yayoi Kusama.                                                                Muzeum Sztuki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Nowoczesnej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: warsztaty “Tajemnice rzeźb współczesnych”.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19838" y="7525013"/>
            <a:ext cx="6160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ZAPYTAJ MNIE MAMO, ZAPYTAJ MNIE TATO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420150" y="7881976"/>
            <a:ext cx="6160200" cy="803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Wymień zmiany w przyrodzie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jesienią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Wymień w kolejności nazwy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miesięcy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ponumeruj je znakami rzymskimi.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Oblicz, ile czasu upłynęło - od 12.25 do 12.55.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Powiedz, kiedy Ola ma urodziny, które wypadają dwa tygodnie po 5 czerwca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Podaj zasady 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pisowni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wyrazów z ó.</a:t>
            </a:r>
            <a:r>
              <a:rPr lang="pl-PL" sz="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4667250" y="8774325"/>
            <a:ext cx="19095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 PRZED NAMI…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4667250" y="9124800"/>
            <a:ext cx="1909500" cy="708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4761"/>
              <a:buFont typeface="Arial"/>
              <a:buNone/>
            </a:pPr>
            <a:r>
              <a:rPr lang="pl-PL" sz="105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Dzień Empatii                                     Wycieczka do stolarni PINOKIO         Halloween</a:t>
            </a:r>
            <a:endParaRPr sz="105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122222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72757" y="1724188"/>
            <a:ext cx="6129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KLASA: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2 </a:t>
            </a: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| MIESIĄC: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Wrzesień </a:t>
            </a: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| NAUCZYCIEL: 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Aleksandra Rydel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435600" y="3047663"/>
            <a:ext cx="61293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NAJWAŻNIEJSZE ZAGADNIENIA W RAMACH EDUKACJI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31250" y="3695700"/>
            <a:ext cx="3550200" cy="1926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Powiedzenia i przysłowia.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Pocztówki z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różnych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stron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świata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Nauka pisania listu, zasady tworzenia wypowiedzi pisemnej, nadawca, adresat, PS.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Części mowy: rzeczowniki, czasowniki i przymiotniki.  Pisanie ze słuchu.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Czytanie z podziałem na role.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Zasady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poprawnej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pisowni ortograficznej - wyrazy z ó.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Lektura “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Cudaczek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-Wyśmiewaczek.” J.Duszyńskiej Prezentacje ulubionych przygód bohaterow książki.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Główni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bohaterowie, czas i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miejsce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akcji, plan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wydarzeń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35600" y="5938900"/>
            <a:ext cx="3545700" cy="1481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Gry i zabawy. Poznajmy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się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na nowo.                               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Wspólny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wyjazd na lody.                                                                           Nasz regulamin klasowy, dla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wszystkich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obowiązkowy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.    Oto JA - moje wady i zalety.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Znowu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razem, jeden za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wszystkich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, wszyscy za jednego.                                            Nasz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kalendarz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urodzin.                                                      Jesień w przyrodzie-cechy charakterystyczne. Tworzenie notatki tematycznej.                                                                 Palcem po mapie -  Polska.  </a:t>
            </a:r>
            <a:endParaRPr b="0" i="0" sz="10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431250" y="3419725"/>
            <a:ext cx="3550200" cy="275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POLONISTYCZNA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4095750" y="3685900"/>
            <a:ext cx="2457600" cy="2013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Obliczenia kalendarzowe - dni, tygodnie, miesiące.                                                  Znaki arabskie i rzymskie 1-12.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Zapis daty trzema sposobami.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Liczebniki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główne i porządkowe.                       Słowny zapis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liczb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Obliczenia zegarowe, ile czasu upłynęło,  godziny poranne i popołudniowe.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Zadania tekstowe z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nadmiarem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i niedoborem danych.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4095600" y="3413050"/>
            <a:ext cx="2457600" cy="275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MATEMATYCZNA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35600" y="5699125"/>
            <a:ext cx="3545700" cy="246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PRZYRODNICZA I SPOŁECZNA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4095600" y="6042875"/>
            <a:ext cx="2457600" cy="1377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Jesienne dekoracje - ozdabianie drewnianych elementów: malowanie farbami, wyklejanie plasteliną.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Malowanie prac inspirowanych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twórczością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japońskiej artystki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Yayoi Kusama. 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4095650" y="5782200"/>
            <a:ext cx="2457600" cy="27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PLASTYCZNA I TECHNICZNA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431249" y="193043"/>
            <a:ext cx="4149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IS_owal_2.wmf" id="109" name="Google Shape;10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62043" y="1076697"/>
            <a:ext cx="540000" cy="5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