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440000" cx="7560000"/>
  <p:notesSz cx="6858000" cy="9144000"/>
  <p:embeddedFontLst>
    <p:embeddedFont>
      <p:font typeface="Lobster Two"/>
      <p:regular r:id="rId7"/>
      <p:bold r:id="rId8"/>
      <p:italic r:id="rId9"/>
      <p:boldItalic r:id="rId10"/>
    </p:embeddedFont>
    <p:embeddedFont>
      <p:font typeface="Century Gothic"/>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88">
          <p15:clr>
            <a:srgbClr val="747775"/>
          </p15:clr>
        </p15:guide>
        <p15:guide id="2" pos="238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288" orient="horz"/>
        <p:guide pos="2381"/>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CenturyGothic-regular.fntdata"/><Relationship Id="rId10" Type="http://schemas.openxmlformats.org/officeDocument/2006/relationships/font" Target="fonts/LobsterTwo-boldItalic.fntdata"/><Relationship Id="rId13" Type="http://schemas.openxmlformats.org/officeDocument/2006/relationships/font" Target="fonts/CenturyGothic-italic.fntdata"/><Relationship Id="rId12" Type="http://schemas.openxmlformats.org/officeDocument/2006/relationships/font" Target="fonts/CenturyGothic-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LobsterTwo-italic.fntdata"/><Relationship Id="rId14" Type="http://schemas.openxmlformats.org/officeDocument/2006/relationships/font" Target="fonts/CenturyGothic-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LobsterTwo-regular.fntdata"/><Relationship Id="rId8" Type="http://schemas.openxmlformats.org/officeDocument/2006/relationships/font" Target="fonts/LobsterTw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87770" y="685800"/>
            <a:ext cx="2483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187770" y="685800"/>
            <a:ext cx="24834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11298"/>
            <a:ext cx="7044600" cy="4166400"/>
          </a:xfrm>
          <a:prstGeom prst="rect">
            <a:avLst/>
          </a:prstGeom>
        </p:spPr>
        <p:txBody>
          <a:bodyPr anchorCtr="0" anchor="b" bIns="124375" lIns="124375" spcFirstLastPara="1" rIns="124375" wrap="square" tIns="124375">
            <a:normAutofit/>
          </a:bodyPr>
          <a:lstStyle>
            <a:lvl1pPr lvl="0" algn="ctr">
              <a:spcBef>
                <a:spcPts val="0"/>
              </a:spcBef>
              <a:spcAft>
                <a:spcPts val="0"/>
              </a:spcAft>
              <a:buSzPts val="7100"/>
              <a:buNone/>
              <a:defRPr sz="7100"/>
            </a:lvl1pPr>
            <a:lvl2pPr lvl="1" algn="ctr">
              <a:spcBef>
                <a:spcPts val="0"/>
              </a:spcBef>
              <a:spcAft>
                <a:spcPts val="0"/>
              </a:spcAft>
              <a:buSzPts val="7100"/>
              <a:buNone/>
              <a:defRPr sz="7100"/>
            </a:lvl2pPr>
            <a:lvl3pPr lvl="2" algn="ctr">
              <a:spcBef>
                <a:spcPts val="0"/>
              </a:spcBef>
              <a:spcAft>
                <a:spcPts val="0"/>
              </a:spcAft>
              <a:buSzPts val="7100"/>
              <a:buNone/>
              <a:defRPr sz="7100"/>
            </a:lvl3pPr>
            <a:lvl4pPr lvl="3" algn="ctr">
              <a:spcBef>
                <a:spcPts val="0"/>
              </a:spcBef>
              <a:spcAft>
                <a:spcPts val="0"/>
              </a:spcAft>
              <a:buSzPts val="7100"/>
              <a:buNone/>
              <a:defRPr sz="7100"/>
            </a:lvl4pPr>
            <a:lvl5pPr lvl="4" algn="ctr">
              <a:spcBef>
                <a:spcPts val="0"/>
              </a:spcBef>
              <a:spcAft>
                <a:spcPts val="0"/>
              </a:spcAft>
              <a:buSzPts val="7100"/>
              <a:buNone/>
              <a:defRPr sz="7100"/>
            </a:lvl5pPr>
            <a:lvl6pPr lvl="5" algn="ctr">
              <a:spcBef>
                <a:spcPts val="0"/>
              </a:spcBef>
              <a:spcAft>
                <a:spcPts val="0"/>
              </a:spcAft>
              <a:buSzPts val="7100"/>
              <a:buNone/>
              <a:defRPr sz="7100"/>
            </a:lvl6pPr>
            <a:lvl7pPr lvl="6" algn="ctr">
              <a:spcBef>
                <a:spcPts val="0"/>
              </a:spcBef>
              <a:spcAft>
                <a:spcPts val="0"/>
              </a:spcAft>
              <a:buSzPts val="7100"/>
              <a:buNone/>
              <a:defRPr sz="7100"/>
            </a:lvl7pPr>
            <a:lvl8pPr lvl="7" algn="ctr">
              <a:spcBef>
                <a:spcPts val="0"/>
              </a:spcBef>
              <a:spcAft>
                <a:spcPts val="0"/>
              </a:spcAft>
              <a:buSzPts val="7100"/>
              <a:buNone/>
              <a:defRPr sz="7100"/>
            </a:lvl8pPr>
            <a:lvl9pPr lvl="8" algn="ctr">
              <a:spcBef>
                <a:spcPts val="0"/>
              </a:spcBef>
              <a:spcAft>
                <a:spcPts val="0"/>
              </a:spcAft>
              <a:buSzPts val="7100"/>
              <a:buNone/>
              <a:defRPr sz="7100"/>
            </a:lvl9pPr>
          </a:lstStyle>
          <a:p/>
        </p:txBody>
      </p:sp>
      <p:sp>
        <p:nvSpPr>
          <p:cNvPr id="11" name="Google Shape;11;p2"/>
          <p:cNvSpPr txBox="1"/>
          <p:nvPr>
            <p:ph idx="1" type="subTitle"/>
          </p:nvPr>
        </p:nvSpPr>
        <p:spPr>
          <a:xfrm>
            <a:off x="257705" y="5752555"/>
            <a:ext cx="7044600" cy="1608900"/>
          </a:xfrm>
          <a:prstGeom prst="rect">
            <a:avLst/>
          </a:prstGeom>
        </p:spPr>
        <p:txBody>
          <a:bodyPr anchorCtr="0" anchor="t" bIns="124375" lIns="124375" spcFirstLastPara="1" rIns="124375" wrap="square" tIns="12437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12" name="Google Shape;12;p2"/>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45153"/>
            <a:ext cx="7044600" cy="3985500"/>
          </a:xfrm>
          <a:prstGeom prst="rect">
            <a:avLst/>
          </a:prstGeom>
        </p:spPr>
        <p:txBody>
          <a:bodyPr anchorCtr="0" anchor="b" bIns="124375" lIns="124375" spcFirstLastPara="1" rIns="124375" wrap="square" tIns="124375">
            <a:normAutofit/>
          </a:bodyPr>
          <a:lstStyle>
            <a:lvl1pPr lvl="0" algn="ctr">
              <a:spcBef>
                <a:spcPts val="0"/>
              </a:spcBef>
              <a:spcAft>
                <a:spcPts val="0"/>
              </a:spcAft>
              <a:buSzPts val="16300"/>
              <a:buNone/>
              <a:defRPr sz="16300"/>
            </a:lvl1pPr>
            <a:lvl2pPr lvl="1" algn="ctr">
              <a:spcBef>
                <a:spcPts val="0"/>
              </a:spcBef>
              <a:spcAft>
                <a:spcPts val="0"/>
              </a:spcAft>
              <a:buSzPts val="16300"/>
              <a:buNone/>
              <a:defRPr sz="16300"/>
            </a:lvl2pPr>
            <a:lvl3pPr lvl="2" algn="ctr">
              <a:spcBef>
                <a:spcPts val="0"/>
              </a:spcBef>
              <a:spcAft>
                <a:spcPts val="0"/>
              </a:spcAft>
              <a:buSzPts val="16300"/>
              <a:buNone/>
              <a:defRPr sz="16300"/>
            </a:lvl3pPr>
            <a:lvl4pPr lvl="3" algn="ctr">
              <a:spcBef>
                <a:spcPts val="0"/>
              </a:spcBef>
              <a:spcAft>
                <a:spcPts val="0"/>
              </a:spcAft>
              <a:buSzPts val="16300"/>
              <a:buNone/>
              <a:defRPr sz="16300"/>
            </a:lvl4pPr>
            <a:lvl5pPr lvl="4" algn="ctr">
              <a:spcBef>
                <a:spcPts val="0"/>
              </a:spcBef>
              <a:spcAft>
                <a:spcPts val="0"/>
              </a:spcAft>
              <a:buSzPts val="16300"/>
              <a:buNone/>
              <a:defRPr sz="16300"/>
            </a:lvl5pPr>
            <a:lvl6pPr lvl="5" algn="ctr">
              <a:spcBef>
                <a:spcPts val="0"/>
              </a:spcBef>
              <a:spcAft>
                <a:spcPts val="0"/>
              </a:spcAft>
              <a:buSzPts val="16300"/>
              <a:buNone/>
              <a:defRPr sz="16300"/>
            </a:lvl6pPr>
            <a:lvl7pPr lvl="6" algn="ctr">
              <a:spcBef>
                <a:spcPts val="0"/>
              </a:spcBef>
              <a:spcAft>
                <a:spcPts val="0"/>
              </a:spcAft>
              <a:buSzPts val="16300"/>
              <a:buNone/>
              <a:defRPr sz="16300"/>
            </a:lvl7pPr>
            <a:lvl8pPr lvl="7" algn="ctr">
              <a:spcBef>
                <a:spcPts val="0"/>
              </a:spcBef>
              <a:spcAft>
                <a:spcPts val="0"/>
              </a:spcAft>
              <a:buSzPts val="16300"/>
              <a:buNone/>
              <a:defRPr sz="16300"/>
            </a:lvl8pPr>
            <a:lvl9pPr lvl="8" algn="ctr">
              <a:spcBef>
                <a:spcPts val="0"/>
              </a:spcBef>
              <a:spcAft>
                <a:spcPts val="0"/>
              </a:spcAft>
              <a:buSzPts val="16300"/>
              <a:buNone/>
              <a:defRPr sz="16300"/>
            </a:lvl9pPr>
          </a:lstStyle>
          <a:p>
            <a:r>
              <a:t>xx%</a:t>
            </a:r>
          </a:p>
        </p:txBody>
      </p:sp>
      <p:sp>
        <p:nvSpPr>
          <p:cNvPr id="46" name="Google Shape;46;p11"/>
          <p:cNvSpPr txBox="1"/>
          <p:nvPr>
            <p:ph idx="1" type="body"/>
          </p:nvPr>
        </p:nvSpPr>
        <p:spPr>
          <a:xfrm>
            <a:off x="257705" y="6398217"/>
            <a:ext cx="7044600" cy="2640000"/>
          </a:xfrm>
          <a:prstGeom prst="rect">
            <a:avLst/>
          </a:prstGeom>
        </p:spPr>
        <p:txBody>
          <a:bodyPr anchorCtr="0" anchor="t" bIns="124375" lIns="124375" spcFirstLastPara="1" rIns="124375" wrap="square" tIns="124375">
            <a:normAutofit/>
          </a:bodyPr>
          <a:lstStyle>
            <a:lvl1pPr indent="-381000" lvl="0" marL="457200" algn="ctr">
              <a:spcBef>
                <a:spcPts val="0"/>
              </a:spcBef>
              <a:spcAft>
                <a:spcPts val="0"/>
              </a:spcAft>
              <a:buSzPts val="2400"/>
              <a:buChar char="●"/>
              <a:defRPr/>
            </a:lvl1pPr>
            <a:lvl2pPr indent="-349250" lvl="1" marL="914400" algn="ctr">
              <a:spcBef>
                <a:spcPts val="0"/>
              </a:spcBef>
              <a:spcAft>
                <a:spcPts val="0"/>
              </a:spcAft>
              <a:buSzPts val="1900"/>
              <a:buChar char="○"/>
              <a:defRPr/>
            </a:lvl2pPr>
            <a:lvl3pPr indent="-349250" lvl="2" marL="1371600" algn="ctr">
              <a:spcBef>
                <a:spcPts val="0"/>
              </a:spcBef>
              <a:spcAft>
                <a:spcPts val="0"/>
              </a:spcAft>
              <a:buSzPts val="1900"/>
              <a:buChar char="■"/>
              <a:defRPr/>
            </a:lvl3pPr>
            <a:lvl4pPr indent="-349250" lvl="3" marL="1828800" algn="ctr">
              <a:spcBef>
                <a:spcPts val="0"/>
              </a:spcBef>
              <a:spcAft>
                <a:spcPts val="0"/>
              </a:spcAft>
              <a:buSzPts val="1900"/>
              <a:buChar char="●"/>
              <a:defRPr/>
            </a:lvl4pPr>
            <a:lvl5pPr indent="-349250" lvl="4" marL="2286000" algn="ctr">
              <a:spcBef>
                <a:spcPts val="0"/>
              </a:spcBef>
              <a:spcAft>
                <a:spcPts val="0"/>
              </a:spcAft>
              <a:buSzPts val="1900"/>
              <a:buChar char="○"/>
              <a:defRPr/>
            </a:lvl5pPr>
            <a:lvl6pPr indent="-349250" lvl="5" marL="2743200" algn="ctr">
              <a:spcBef>
                <a:spcPts val="0"/>
              </a:spcBef>
              <a:spcAft>
                <a:spcPts val="0"/>
              </a:spcAft>
              <a:buSzPts val="1900"/>
              <a:buChar char="■"/>
              <a:defRPr/>
            </a:lvl6pPr>
            <a:lvl7pPr indent="-349250" lvl="6" marL="3200400" algn="ctr">
              <a:spcBef>
                <a:spcPts val="0"/>
              </a:spcBef>
              <a:spcAft>
                <a:spcPts val="0"/>
              </a:spcAft>
              <a:buSzPts val="1900"/>
              <a:buChar char="●"/>
              <a:defRPr/>
            </a:lvl7pPr>
            <a:lvl8pPr indent="-349250" lvl="7" marL="3657600" algn="ctr">
              <a:spcBef>
                <a:spcPts val="0"/>
              </a:spcBef>
              <a:spcAft>
                <a:spcPts val="0"/>
              </a:spcAft>
              <a:buSzPts val="1900"/>
              <a:buChar char="○"/>
              <a:defRPr/>
            </a:lvl8pPr>
            <a:lvl9pPr indent="-349250" lvl="8" marL="4114800" algn="ctr">
              <a:spcBef>
                <a:spcPts val="0"/>
              </a:spcBef>
              <a:spcAft>
                <a:spcPts val="0"/>
              </a:spcAft>
              <a:buSzPts val="1900"/>
              <a:buChar char="■"/>
              <a:defRPr/>
            </a:lvl9pPr>
          </a:lstStyle>
          <a:p/>
        </p:txBody>
      </p:sp>
      <p:sp>
        <p:nvSpPr>
          <p:cNvPr id="47" name="Google Shape;47;p11"/>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365680"/>
            <a:ext cx="7044600" cy="1708500"/>
          </a:xfrm>
          <a:prstGeom prst="rect">
            <a:avLst/>
          </a:prstGeom>
        </p:spPr>
        <p:txBody>
          <a:bodyPr anchorCtr="0" anchor="ctr" bIns="124375" lIns="124375" spcFirstLastPara="1" rIns="124375" wrap="square" tIns="124375">
            <a:normAutofit/>
          </a:bodyPr>
          <a:lstStyle>
            <a:lvl1pPr lvl="0" algn="ctr">
              <a:spcBef>
                <a:spcPts val="0"/>
              </a:spcBef>
              <a:spcAft>
                <a:spcPts val="0"/>
              </a:spcAft>
              <a:buSzPts val="4900"/>
              <a:buNone/>
              <a:defRPr sz="4900"/>
            </a:lvl1pPr>
            <a:lvl2pPr lvl="1" algn="ctr">
              <a:spcBef>
                <a:spcPts val="0"/>
              </a:spcBef>
              <a:spcAft>
                <a:spcPts val="0"/>
              </a:spcAft>
              <a:buSzPts val="4900"/>
              <a:buNone/>
              <a:defRPr sz="4900"/>
            </a:lvl2pPr>
            <a:lvl3pPr lvl="2" algn="ctr">
              <a:spcBef>
                <a:spcPts val="0"/>
              </a:spcBef>
              <a:spcAft>
                <a:spcPts val="0"/>
              </a:spcAft>
              <a:buSzPts val="4900"/>
              <a:buNone/>
              <a:defRPr sz="4900"/>
            </a:lvl3pPr>
            <a:lvl4pPr lvl="3" algn="ctr">
              <a:spcBef>
                <a:spcPts val="0"/>
              </a:spcBef>
              <a:spcAft>
                <a:spcPts val="0"/>
              </a:spcAft>
              <a:buSzPts val="4900"/>
              <a:buNone/>
              <a:defRPr sz="4900"/>
            </a:lvl4pPr>
            <a:lvl5pPr lvl="4" algn="ctr">
              <a:spcBef>
                <a:spcPts val="0"/>
              </a:spcBef>
              <a:spcAft>
                <a:spcPts val="0"/>
              </a:spcAft>
              <a:buSzPts val="4900"/>
              <a:buNone/>
              <a:defRPr sz="4900"/>
            </a:lvl5pPr>
            <a:lvl6pPr lvl="5" algn="ctr">
              <a:spcBef>
                <a:spcPts val="0"/>
              </a:spcBef>
              <a:spcAft>
                <a:spcPts val="0"/>
              </a:spcAft>
              <a:buSzPts val="4900"/>
              <a:buNone/>
              <a:defRPr sz="4900"/>
            </a:lvl6pPr>
            <a:lvl7pPr lvl="6" algn="ctr">
              <a:spcBef>
                <a:spcPts val="0"/>
              </a:spcBef>
              <a:spcAft>
                <a:spcPts val="0"/>
              </a:spcAft>
              <a:buSzPts val="4900"/>
              <a:buNone/>
              <a:defRPr sz="4900"/>
            </a:lvl7pPr>
            <a:lvl8pPr lvl="7" algn="ctr">
              <a:spcBef>
                <a:spcPts val="0"/>
              </a:spcBef>
              <a:spcAft>
                <a:spcPts val="0"/>
              </a:spcAft>
              <a:buSzPts val="4900"/>
              <a:buNone/>
              <a:defRPr sz="4900"/>
            </a:lvl8pPr>
            <a:lvl9pPr lvl="8" algn="ctr">
              <a:spcBef>
                <a:spcPts val="0"/>
              </a:spcBef>
              <a:spcAft>
                <a:spcPts val="0"/>
              </a:spcAft>
              <a:buSzPts val="4900"/>
              <a:buNone/>
              <a:defRPr sz="4900"/>
            </a:lvl9pPr>
          </a:lstStyle>
          <a:p/>
        </p:txBody>
      </p:sp>
      <p:sp>
        <p:nvSpPr>
          <p:cNvPr id="15" name="Google Shape;15;p3"/>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03288"/>
            <a:ext cx="7044600" cy="1162500"/>
          </a:xfrm>
          <a:prstGeom prst="rect">
            <a:avLst/>
          </a:prstGeom>
        </p:spPr>
        <p:txBody>
          <a:bodyPr anchorCtr="0" anchor="t" bIns="124375" lIns="124375" spcFirstLastPara="1" rIns="124375" wrap="square" tIns="124375">
            <a:normAutofit/>
          </a:bodyPr>
          <a:lstStyle>
            <a:lvl1pPr lvl="0">
              <a:spcBef>
                <a:spcPts val="0"/>
              </a:spcBef>
              <a:spcAft>
                <a:spcPts val="0"/>
              </a:spcAft>
              <a:buSzPts val="38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p:txBody>
      </p:sp>
      <p:sp>
        <p:nvSpPr>
          <p:cNvPr id="18" name="Google Shape;18;p4"/>
          <p:cNvSpPr txBox="1"/>
          <p:nvPr>
            <p:ph idx="1" type="body"/>
          </p:nvPr>
        </p:nvSpPr>
        <p:spPr>
          <a:xfrm>
            <a:off x="257705" y="2339232"/>
            <a:ext cx="7044600" cy="6934200"/>
          </a:xfrm>
          <a:prstGeom prst="rect">
            <a:avLst/>
          </a:prstGeom>
        </p:spPr>
        <p:txBody>
          <a:bodyPr anchorCtr="0" anchor="t" bIns="124375" lIns="124375" spcFirstLastPara="1" rIns="124375" wrap="square" tIns="124375">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19" name="Google Shape;19;p4"/>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03288"/>
            <a:ext cx="7044600" cy="1162500"/>
          </a:xfrm>
          <a:prstGeom prst="rect">
            <a:avLst/>
          </a:prstGeom>
        </p:spPr>
        <p:txBody>
          <a:bodyPr anchorCtr="0" anchor="t" bIns="124375" lIns="124375" spcFirstLastPara="1" rIns="124375" wrap="square" tIns="124375">
            <a:normAutofit/>
          </a:bodyPr>
          <a:lstStyle>
            <a:lvl1pPr lvl="0">
              <a:spcBef>
                <a:spcPts val="0"/>
              </a:spcBef>
              <a:spcAft>
                <a:spcPts val="0"/>
              </a:spcAft>
              <a:buSzPts val="38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p:txBody>
      </p:sp>
      <p:sp>
        <p:nvSpPr>
          <p:cNvPr id="22" name="Google Shape;22;p5"/>
          <p:cNvSpPr txBox="1"/>
          <p:nvPr>
            <p:ph idx="1" type="body"/>
          </p:nvPr>
        </p:nvSpPr>
        <p:spPr>
          <a:xfrm>
            <a:off x="257705" y="2339232"/>
            <a:ext cx="3306900" cy="6934200"/>
          </a:xfrm>
          <a:prstGeom prst="rect">
            <a:avLst/>
          </a:prstGeom>
        </p:spPr>
        <p:txBody>
          <a:bodyPr anchorCtr="0" anchor="t" bIns="124375" lIns="124375" spcFirstLastPara="1" rIns="124375" wrap="square" tIns="124375">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3" name="Google Shape;23;p5"/>
          <p:cNvSpPr txBox="1"/>
          <p:nvPr>
            <p:ph idx="2" type="body"/>
          </p:nvPr>
        </p:nvSpPr>
        <p:spPr>
          <a:xfrm>
            <a:off x="3995291" y="2339232"/>
            <a:ext cx="3306900" cy="6934200"/>
          </a:xfrm>
          <a:prstGeom prst="rect">
            <a:avLst/>
          </a:prstGeom>
        </p:spPr>
        <p:txBody>
          <a:bodyPr anchorCtr="0" anchor="t" bIns="124375" lIns="124375" spcFirstLastPara="1" rIns="124375" wrap="square" tIns="124375">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4" name="Google Shape;24;p5"/>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03288"/>
            <a:ext cx="7044600" cy="1162500"/>
          </a:xfrm>
          <a:prstGeom prst="rect">
            <a:avLst/>
          </a:prstGeom>
        </p:spPr>
        <p:txBody>
          <a:bodyPr anchorCtr="0" anchor="t" bIns="124375" lIns="124375" spcFirstLastPara="1" rIns="124375" wrap="square" tIns="124375">
            <a:normAutofit/>
          </a:bodyPr>
          <a:lstStyle>
            <a:lvl1pPr lvl="0">
              <a:spcBef>
                <a:spcPts val="0"/>
              </a:spcBef>
              <a:spcAft>
                <a:spcPts val="0"/>
              </a:spcAft>
              <a:buSzPts val="38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p:txBody>
      </p:sp>
      <p:sp>
        <p:nvSpPr>
          <p:cNvPr id="27" name="Google Shape;27;p6"/>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27727"/>
            <a:ext cx="2321700" cy="1533900"/>
          </a:xfrm>
          <a:prstGeom prst="rect">
            <a:avLst/>
          </a:prstGeom>
        </p:spPr>
        <p:txBody>
          <a:bodyPr anchorCtr="0" anchor="b" bIns="124375" lIns="124375" spcFirstLastPara="1" rIns="124375" wrap="square" tIns="124375">
            <a:normAutofit/>
          </a:bodyPr>
          <a:lstStyle>
            <a:lvl1pPr lvl="0">
              <a:spcBef>
                <a:spcPts val="0"/>
              </a:spcBef>
              <a:spcAft>
                <a:spcPts val="0"/>
              </a:spcAft>
              <a:buSzPts val="3300"/>
              <a:buNone/>
              <a:defRPr sz="3300"/>
            </a:lvl1pPr>
            <a:lvl2pPr lvl="1">
              <a:spcBef>
                <a:spcPts val="0"/>
              </a:spcBef>
              <a:spcAft>
                <a:spcPts val="0"/>
              </a:spcAft>
              <a:buSzPts val="3300"/>
              <a:buNone/>
              <a:defRPr sz="3300"/>
            </a:lvl2pPr>
            <a:lvl3pPr lvl="2">
              <a:spcBef>
                <a:spcPts val="0"/>
              </a:spcBef>
              <a:spcAft>
                <a:spcPts val="0"/>
              </a:spcAft>
              <a:buSzPts val="3300"/>
              <a:buNone/>
              <a:defRPr sz="3300"/>
            </a:lvl3pPr>
            <a:lvl4pPr lvl="3">
              <a:spcBef>
                <a:spcPts val="0"/>
              </a:spcBef>
              <a:spcAft>
                <a:spcPts val="0"/>
              </a:spcAft>
              <a:buSzPts val="3300"/>
              <a:buNone/>
              <a:defRPr sz="3300"/>
            </a:lvl4pPr>
            <a:lvl5pPr lvl="4">
              <a:spcBef>
                <a:spcPts val="0"/>
              </a:spcBef>
              <a:spcAft>
                <a:spcPts val="0"/>
              </a:spcAft>
              <a:buSzPts val="3300"/>
              <a:buNone/>
              <a:defRPr sz="3300"/>
            </a:lvl5pPr>
            <a:lvl6pPr lvl="5">
              <a:spcBef>
                <a:spcPts val="0"/>
              </a:spcBef>
              <a:spcAft>
                <a:spcPts val="0"/>
              </a:spcAft>
              <a:buSzPts val="3300"/>
              <a:buNone/>
              <a:defRPr sz="3300"/>
            </a:lvl6pPr>
            <a:lvl7pPr lvl="6">
              <a:spcBef>
                <a:spcPts val="0"/>
              </a:spcBef>
              <a:spcAft>
                <a:spcPts val="0"/>
              </a:spcAft>
              <a:buSzPts val="3300"/>
              <a:buNone/>
              <a:defRPr sz="3300"/>
            </a:lvl7pPr>
            <a:lvl8pPr lvl="7">
              <a:spcBef>
                <a:spcPts val="0"/>
              </a:spcBef>
              <a:spcAft>
                <a:spcPts val="0"/>
              </a:spcAft>
              <a:buSzPts val="3300"/>
              <a:buNone/>
              <a:defRPr sz="3300"/>
            </a:lvl8pPr>
            <a:lvl9pPr lvl="8">
              <a:spcBef>
                <a:spcPts val="0"/>
              </a:spcBef>
              <a:spcAft>
                <a:spcPts val="0"/>
              </a:spcAft>
              <a:buSzPts val="3300"/>
              <a:buNone/>
              <a:defRPr sz="3300"/>
            </a:lvl9pPr>
          </a:lstStyle>
          <a:p/>
        </p:txBody>
      </p:sp>
      <p:sp>
        <p:nvSpPr>
          <p:cNvPr id="30" name="Google Shape;30;p7"/>
          <p:cNvSpPr txBox="1"/>
          <p:nvPr>
            <p:ph idx="1" type="body"/>
          </p:nvPr>
        </p:nvSpPr>
        <p:spPr>
          <a:xfrm>
            <a:off x="257705" y="2820535"/>
            <a:ext cx="2321700" cy="6453300"/>
          </a:xfrm>
          <a:prstGeom prst="rect">
            <a:avLst/>
          </a:prstGeom>
        </p:spPr>
        <p:txBody>
          <a:bodyPr anchorCtr="0" anchor="t" bIns="124375" lIns="124375" spcFirstLastPara="1" rIns="124375" wrap="square" tIns="124375">
            <a:norm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1" name="Google Shape;31;p7"/>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13690"/>
            <a:ext cx="5264700" cy="8303400"/>
          </a:xfrm>
          <a:prstGeom prst="rect">
            <a:avLst/>
          </a:prstGeom>
        </p:spPr>
        <p:txBody>
          <a:bodyPr anchorCtr="0" anchor="ctr" bIns="124375" lIns="124375" spcFirstLastPara="1" rIns="124375" wrap="square" tIns="124375">
            <a:normAutofit/>
          </a:bodyPr>
          <a:lstStyle>
            <a:lvl1pPr lvl="0">
              <a:spcBef>
                <a:spcPts val="0"/>
              </a:spcBef>
              <a:spcAft>
                <a:spcPts val="0"/>
              </a:spcAft>
              <a:buSzPts val="6500"/>
              <a:buNone/>
              <a:defRPr sz="6500"/>
            </a:lvl1pPr>
            <a:lvl2pPr lvl="1">
              <a:spcBef>
                <a:spcPts val="0"/>
              </a:spcBef>
              <a:spcAft>
                <a:spcPts val="0"/>
              </a:spcAft>
              <a:buSzPts val="6500"/>
              <a:buNone/>
              <a:defRPr sz="6500"/>
            </a:lvl2pPr>
            <a:lvl3pPr lvl="2">
              <a:spcBef>
                <a:spcPts val="0"/>
              </a:spcBef>
              <a:spcAft>
                <a:spcPts val="0"/>
              </a:spcAft>
              <a:buSzPts val="6500"/>
              <a:buNone/>
              <a:defRPr sz="6500"/>
            </a:lvl3pPr>
            <a:lvl4pPr lvl="3">
              <a:spcBef>
                <a:spcPts val="0"/>
              </a:spcBef>
              <a:spcAft>
                <a:spcPts val="0"/>
              </a:spcAft>
              <a:buSzPts val="6500"/>
              <a:buNone/>
              <a:defRPr sz="6500"/>
            </a:lvl4pPr>
            <a:lvl5pPr lvl="4">
              <a:spcBef>
                <a:spcPts val="0"/>
              </a:spcBef>
              <a:spcAft>
                <a:spcPts val="0"/>
              </a:spcAft>
              <a:buSzPts val="6500"/>
              <a:buNone/>
              <a:defRPr sz="6500"/>
            </a:lvl5pPr>
            <a:lvl6pPr lvl="5">
              <a:spcBef>
                <a:spcPts val="0"/>
              </a:spcBef>
              <a:spcAft>
                <a:spcPts val="0"/>
              </a:spcAft>
              <a:buSzPts val="6500"/>
              <a:buNone/>
              <a:defRPr sz="6500"/>
            </a:lvl6pPr>
            <a:lvl7pPr lvl="6">
              <a:spcBef>
                <a:spcPts val="0"/>
              </a:spcBef>
              <a:spcAft>
                <a:spcPts val="0"/>
              </a:spcAft>
              <a:buSzPts val="6500"/>
              <a:buNone/>
              <a:defRPr sz="6500"/>
            </a:lvl7pPr>
            <a:lvl8pPr lvl="7">
              <a:spcBef>
                <a:spcPts val="0"/>
              </a:spcBef>
              <a:spcAft>
                <a:spcPts val="0"/>
              </a:spcAft>
              <a:buSzPts val="6500"/>
              <a:buNone/>
              <a:defRPr sz="6500"/>
            </a:lvl8pPr>
            <a:lvl9pPr lvl="8">
              <a:spcBef>
                <a:spcPts val="0"/>
              </a:spcBef>
              <a:spcAft>
                <a:spcPts val="0"/>
              </a:spcAft>
              <a:buSzPts val="6500"/>
              <a:buNone/>
              <a:defRPr sz="6500"/>
            </a:lvl9pPr>
          </a:lstStyle>
          <a:p/>
        </p:txBody>
      </p:sp>
      <p:sp>
        <p:nvSpPr>
          <p:cNvPr id="34" name="Google Shape;34;p8"/>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54"/>
            <a:ext cx="3780000" cy="10440000"/>
          </a:xfrm>
          <a:prstGeom prst="rect">
            <a:avLst/>
          </a:prstGeom>
          <a:solidFill>
            <a:schemeClr val="lt2"/>
          </a:solidFill>
          <a:ln>
            <a:noFill/>
          </a:ln>
        </p:spPr>
        <p:txBody>
          <a:bodyPr anchorCtr="0" anchor="ctr" bIns="124375" lIns="124375" spcFirstLastPara="1" rIns="124375" wrap="square" tIns="12437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03032"/>
            <a:ext cx="3344400" cy="3008700"/>
          </a:xfrm>
          <a:prstGeom prst="rect">
            <a:avLst/>
          </a:prstGeom>
        </p:spPr>
        <p:txBody>
          <a:bodyPr anchorCtr="0" anchor="b" bIns="124375" lIns="124375" spcFirstLastPara="1" rIns="124375" wrap="square" tIns="124375">
            <a:normAutofit/>
          </a:bodyPr>
          <a:lstStyle>
            <a:lvl1pPr lvl="0" algn="ctr">
              <a:spcBef>
                <a:spcPts val="0"/>
              </a:spcBef>
              <a:spcAft>
                <a:spcPts val="0"/>
              </a:spcAft>
              <a:buSzPts val="5700"/>
              <a:buNone/>
              <a:defRPr sz="5700"/>
            </a:lvl1pPr>
            <a:lvl2pPr lvl="1" algn="ctr">
              <a:spcBef>
                <a:spcPts val="0"/>
              </a:spcBef>
              <a:spcAft>
                <a:spcPts val="0"/>
              </a:spcAft>
              <a:buSzPts val="5700"/>
              <a:buNone/>
              <a:defRPr sz="5700"/>
            </a:lvl2pPr>
            <a:lvl3pPr lvl="2" algn="ctr">
              <a:spcBef>
                <a:spcPts val="0"/>
              </a:spcBef>
              <a:spcAft>
                <a:spcPts val="0"/>
              </a:spcAft>
              <a:buSzPts val="5700"/>
              <a:buNone/>
              <a:defRPr sz="5700"/>
            </a:lvl3pPr>
            <a:lvl4pPr lvl="3" algn="ctr">
              <a:spcBef>
                <a:spcPts val="0"/>
              </a:spcBef>
              <a:spcAft>
                <a:spcPts val="0"/>
              </a:spcAft>
              <a:buSzPts val="5700"/>
              <a:buNone/>
              <a:defRPr sz="5700"/>
            </a:lvl4pPr>
            <a:lvl5pPr lvl="4" algn="ctr">
              <a:spcBef>
                <a:spcPts val="0"/>
              </a:spcBef>
              <a:spcAft>
                <a:spcPts val="0"/>
              </a:spcAft>
              <a:buSzPts val="5700"/>
              <a:buNone/>
              <a:defRPr sz="5700"/>
            </a:lvl5pPr>
            <a:lvl6pPr lvl="5" algn="ctr">
              <a:spcBef>
                <a:spcPts val="0"/>
              </a:spcBef>
              <a:spcAft>
                <a:spcPts val="0"/>
              </a:spcAft>
              <a:buSzPts val="5700"/>
              <a:buNone/>
              <a:defRPr sz="5700"/>
            </a:lvl6pPr>
            <a:lvl7pPr lvl="6" algn="ctr">
              <a:spcBef>
                <a:spcPts val="0"/>
              </a:spcBef>
              <a:spcAft>
                <a:spcPts val="0"/>
              </a:spcAft>
              <a:buSzPts val="5700"/>
              <a:buNone/>
              <a:defRPr sz="5700"/>
            </a:lvl7pPr>
            <a:lvl8pPr lvl="7" algn="ctr">
              <a:spcBef>
                <a:spcPts val="0"/>
              </a:spcBef>
              <a:spcAft>
                <a:spcPts val="0"/>
              </a:spcAft>
              <a:buSzPts val="5700"/>
              <a:buNone/>
              <a:defRPr sz="5700"/>
            </a:lvl8pPr>
            <a:lvl9pPr lvl="8" algn="ctr">
              <a:spcBef>
                <a:spcPts val="0"/>
              </a:spcBef>
              <a:spcAft>
                <a:spcPts val="0"/>
              </a:spcAft>
              <a:buSzPts val="5700"/>
              <a:buNone/>
              <a:defRPr sz="5700"/>
            </a:lvl9pPr>
          </a:lstStyle>
          <a:p/>
        </p:txBody>
      </p:sp>
      <p:sp>
        <p:nvSpPr>
          <p:cNvPr id="38" name="Google Shape;38;p9"/>
          <p:cNvSpPr txBox="1"/>
          <p:nvPr>
            <p:ph idx="1" type="subTitle"/>
          </p:nvPr>
        </p:nvSpPr>
        <p:spPr>
          <a:xfrm>
            <a:off x="219508" y="5689531"/>
            <a:ext cx="3344400" cy="2506800"/>
          </a:xfrm>
          <a:prstGeom prst="rect">
            <a:avLst/>
          </a:prstGeom>
        </p:spPr>
        <p:txBody>
          <a:bodyPr anchorCtr="0" anchor="t" bIns="124375" lIns="124375" spcFirstLastPara="1" rIns="124375" wrap="square" tIns="124375">
            <a:normAutofit/>
          </a:bodyPr>
          <a:lstStyle>
            <a:lvl1pPr lvl="0" algn="ctr">
              <a:lnSpc>
                <a:spcPct val="100000"/>
              </a:lnSpc>
              <a:spcBef>
                <a:spcPts val="0"/>
              </a:spcBef>
              <a:spcAft>
                <a:spcPts val="0"/>
              </a:spcAft>
              <a:buSzPts val="2900"/>
              <a:buNone/>
              <a:defRPr sz="2900"/>
            </a:lvl1pPr>
            <a:lvl2pPr lvl="1" algn="ctr">
              <a:lnSpc>
                <a:spcPct val="100000"/>
              </a:lnSpc>
              <a:spcBef>
                <a:spcPts val="0"/>
              </a:spcBef>
              <a:spcAft>
                <a:spcPts val="0"/>
              </a:spcAft>
              <a:buSzPts val="2900"/>
              <a:buNone/>
              <a:defRPr sz="2900"/>
            </a:lvl2pPr>
            <a:lvl3pPr lvl="2" algn="ctr">
              <a:lnSpc>
                <a:spcPct val="100000"/>
              </a:lnSpc>
              <a:spcBef>
                <a:spcPts val="0"/>
              </a:spcBef>
              <a:spcAft>
                <a:spcPts val="0"/>
              </a:spcAft>
              <a:buSzPts val="2900"/>
              <a:buNone/>
              <a:defRPr sz="2900"/>
            </a:lvl3pPr>
            <a:lvl4pPr lvl="3" algn="ctr">
              <a:lnSpc>
                <a:spcPct val="100000"/>
              </a:lnSpc>
              <a:spcBef>
                <a:spcPts val="0"/>
              </a:spcBef>
              <a:spcAft>
                <a:spcPts val="0"/>
              </a:spcAft>
              <a:buSzPts val="2900"/>
              <a:buNone/>
              <a:defRPr sz="2900"/>
            </a:lvl4pPr>
            <a:lvl5pPr lvl="4" algn="ctr">
              <a:lnSpc>
                <a:spcPct val="100000"/>
              </a:lnSpc>
              <a:spcBef>
                <a:spcPts val="0"/>
              </a:spcBef>
              <a:spcAft>
                <a:spcPts val="0"/>
              </a:spcAft>
              <a:buSzPts val="2900"/>
              <a:buNone/>
              <a:defRPr sz="2900"/>
            </a:lvl5pPr>
            <a:lvl6pPr lvl="5" algn="ctr">
              <a:lnSpc>
                <a:spcPct val="100000"/>
              </a:lnSpc>
              <a:spcBef>
                <a:spcPts val="0"/>
              </a:spcBef>
              <a:spcAft>
                <a:spcPts val="0"/>
              </a:spcAft>
              <a:buSzPts val="2900"/>
              <a:buNone/>
              <a:defRPr sz="2900"/>
            </a:lvl6pPr>
            <a:lvl7pPr lvl="6" algn="ctr">
              <a:lnSpc>
                <a:spcPct val="100000"/>
              </a:lnSpc>
              <a:spcBef>
                <a:spcPts val="0"/>
              </a:spcBef>
              <a:spcAft>
                <a:spcPts val="0"/>
              </a:spcAft>
              <a:buSzPts val="2900"/>
              <a:buNone/>
              <a:defRPr sz="2900"/>
            </a:lvl7pPr>
            <a:lvl8pPr lvl="7" algn="ctr">
              <a:lnSpc>
                <a:spcPct val="100000"/>
              </a:lnSpc>
              <a:spcBef>
                <a:spcPts val="0"/>
              </a:spcBef>
              <a:spcAft>
                <a:spcPts val="0"/>
              </a:spcAft>
              <a:buSzPts val="2900"/>
              <a:buNone/>
              <a:defRPr sz="2900"/>
            </a:lvl8pPr>
            <a:lvl9pPr lvl="8" algn="ctr">
              <a:lnSpc>
                <a:spcPct val="100000"/>
              </a:lnSpc>
              <a:spcBef>
                <a:spcPts val="0"/>
              </a:spcBef>
              <a:spcAft>
                <a:spcPts val="0"/>
              </a:spcAft>
              <a:buSzPts val="2900"/>
              <a:buNone/>
              <a:defRPr sz="2900"/>
            </a:lvl9pPr>
          </a:lstStyle>
          <a:p/>
        </p:txBody>
      </p:sp>
      <p:sp>
        <p:nvSpPr>
          <p:cNvPr id="39" name="Google Shape;39;p9"/>
          <p:cNvSpPr txBox="1"/>
          <p:nvPr>
            <p:ph idx="2" type="body"/>
          </p:nvPr>
        </p:nvSpPr>
        <p:spPr>
          <a:xfrm>
            <a:off x="4083839" y="1469689"/>
            <a:ext cx="3172500" cy="7500300"/>
          </a:xfrm>
          <a:prstGeom prst="rect">
            <a:avLst/>
          </a:prstGeom>
        </p:spPr>
        <p:txBody>
          <a:bodyPr anchorCtr="0" anchor="ctr" bIns="124375" lIns="124375" spcFirstLastPara="1" rIns="124375" wrap="square" tIns="124375">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40" name="Google Shape;40;p9"/>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586994"/>
            <a:ext cx="4959900" cy="1228200"/>
          </a:xfrm>
          <a:prstGeom prst="rect">
            <a:avLst/>
          </a:prstGeom>
        </p:spPr>
        <p:txBody>
          <a:bodyPr anchorCtr="0" anchor="ctr" bIns="124375" lIns="124375" spcFirstLastPara="1" rIns="124375" wrap="square" tIns="124375">
            <a:normAutofit/>
          </a:bodyPr>
          <a:lstStyle>
            <a:lvl1pPr indent="-228600" lvl="0" marL="457200">
              <a:lnSpc>
                <a:spcPct val="100000"/>
              </a:lnSpc>
              <a:spcBef>
                <a:spcPts val="0"/>
              </a:spcBef>
              <a:spcAft>
                <a:spcPts val="0"/>
              </a:spcAft>
              <a:buSzPts val="2400"/>
              <a:buNone/>
              <a:defRPr/>
            </a:lvl1pPr>
          </a:lstStyle>
          <a:p/>
        </p:txBody>
      </p:sp>
      <p:sp>
        <p:nvSpPr>
          <p:cNvPr id="43" name="Google Shape;43;p10"/>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03288"/>
            <a:ext cx="7044600" cy="1162500"/>
          </a:xfrm>
          <a:prstGeom prst="rect">
            <a:avLst/>
          </a:prstGeom>
          <a:noFill/>
          <a:ln>
            <a:noFill/>
          </a:ln>
        </p:spPr>
        <p:txBody>
          <a:bodyPr anchorCtr="0" anchor="t" bIns="124375" lIns="124375" spcFirstLastPara="1" rIns="124375" wrap="square" tIns="124375">
            <a:normAutofit/>
          </a:bodyPr>
          <a:lstStyle>
            <a:lvl1pPr lvl="0">
              <a:spcBef>
                <a:spcPts val="0"/>
              </a:spcBef>
              <a:spcAft>
                <a:spcPts val="0"/>
              </a:spcAft>
              <a:buClr>
                <a:schemeClr val="dk1"/>
              </a:buClr>
              <a:buSzPts val="3800"/>
              <a:buNone/>
              <a:defRPr sz="3800">
                <a:solidFill>
                  <a:schemeClr val="dk1"/>
                </a:solidFill>
              </a:defRPr>
            </a:lvl1pPr>
            <a:lvl2pPr lvl="1">
              <a:spcBef>
                <a:spcPts val="0"/>
              </a:spcBef>
              <a:spcAft>
                <a:spcPts val="0"/>
              </a:spcAft>
              <a:buClr>
                <a:schemeClr val="dk1"/>
              </a:buClr>
              <a:buSzPts val="3800"/>
              <a:buNone/>
              <a:defRPr sz="3800">
                <a:solidFill>
                  <a:schemeClr val="dk1"/>
                </a:solidFill>
              </a:defRPr>
            </a:lvl2pPr>
            <a:lvl3pPr lvl="2">
              <a:spcBef>
                <a:spcPts val="0"/>
              </a:spcBef>
              <a:spcAft>
                <a:spcPts val="0"/>
              </a:spcAft>
              <a:buClr>
                <a:schemeClr val="dk1"/>
              </a:buClr>
              <a:buSzPts val="3800"/>
              <a:buNone/>
              <a:defRPr sz="3800">
                <a:solidFill>
                  <a:schemeClr val="dk1"/>
                </a:solidFill>
              </a:defRPr>
            </a:lvl3pPr>
            <a:lvl4pPr lvl="3">
              <a:spcBef>
                <a:spcPts val="0"/>
              </a:spcBef>
              <a:spcAft>
                <a:spcPts val="0"/>
              </a:spcAft>
              <a:buClr>
                <a:schemeClr val="dk1"/>
              </a:buClr>
              <a:buSzPts val="3800"/>
              <a:buNone/>
              <a:defRPr sz="3800">
                <a:solidFill>
                  <a:schemeClr val="dk1"/>
                </a:solidFill>
              </a:defRPr>
            </a:lvl4pPr>
            <a:lvl5pPr lvl="4">
              <a:spcBef>
                <a:spcPts val="0"/>
              </a:spcBef>
              <a:spcAft>
                <a:spcPts val="0"/>
              </a:spcAft>
              <a:buClr>
                <a:schemeClr val="dk1"/>
              </a:buClr>
              <a:buSzPts val="3800"/>
              <a:buNone/>
              <a:defRPr sz="3800">
                <a:solidFill>
                  <a:schemeClr val="dk1"/>
                </a:solidFill>
              </a:defRPr>
            </a:lvl5pPr>
            <a:lvl6pPr lvl="5">
              <a:spcBef>
                <a:spcPts val="0"/>
              </a:spcBef>
              <a:spcAft>
                <a:spcPts val="0"/>
              </a:spcAft>
              <a:buClr>
                <a:schemeClr val="dk1"/>
              </a:buClr>
              <a:buSzPts val="3800"/>
              <a:buNone/>
              <a:defRPr sz="3800">
                <a:solidFill>
                  <a:schemeClr val="dk1"/>
                </a:solidFill>
              </a:defRPr>
            </a:lvl6pPr>
            <a:lvl7pPr lvl="6">
              <a:spcBef>
                <a:spcPts val="0"/>
              </a:spcBef>
              <a:spcAft>
                <a:spcPts val="0"/>
              </a:spcAft>
              <a:buClr>
                <a:schemeClr val="dk1"/>
              </a:buClr>
              <a:buSzPts val="3800"/>
              <a:buNone/>
              <a:defRPr sz="3800">
                <a:solidFill>
                  <a:schemeClr val="dk1"/>
                </a:solidFill>
              </a:defRPr>
            </a:lvl7pPr>
            <a:lvl8pPr lvl="7">
              <a:spcBef>
                <a:spcPts val="0"/>
              </a:spcBef>
              <a:spcAft>
                <a:spcPts val="0"/>
              </a:spcAft>
              <a:buClr>
                <a:schemeClr val="dk1"/>
              </a:buClr>
              <a:buSzPts val="3800"/>
              <a:buNone/>
              <a:defRPr sz="3800">
                <a:solidFill>
                  <a:schemeClr val="dk1"/>
                </a:solidFill>
              </a:defRPr>
            </a:lvl8pPr>
            <a:lvl9pPr lvl="8">
              <a:spcBef>
                <a:spcPts val="0"/>
              </a:spcBef>
              <a:spcAft>
                <a:spcPts val="0"/>
              </a:spcAft>
              <a:buClr>
                <a:schemeClr val="dk1"/>
              </a:buClr>
              <a:buSzPts val="3800"/>
              <a:buNone/>
              <a:defRPr sz="3800">
                <a:solidFill>
                  <a:schemeClr val="dk1"/>
                </a:solidFill>
              </a:defRPr>
            </a:lvl9pPr>
          </a:lstStyle>
          <a:p/>
        </p:txBody>
      </p:sp>
      <p:sp>
        <p:nvSpPr>
          <p:cNvPr id="7" name="Google Shape;7;p1"/>
          <p:cNvSpPr txBox="1"/>
          <p:nvPr>
            <p:ph idx="1" type="body"/>
          </p:nvPr>
        </p:nvSpPr>
        <p:spPr>
          <a:xfrm>
            <a:off x="257705" y="2339232"/>
            <a:ext cx="7044600" cy="6934200"/>
          </a:xfrm>
          <a:prstGeom prst="rect">
            <a:avLst/>
          </a:prstGeom>
          <a:noFill/>
          <a:ln>
            <a:noFill/>
          </a:ln>
        </p:spPr>
        <p:txBody>
          <a:bodyPr anchorCtr="0" anchor="t" bIns="124375" lIns="124375" spcFirstLastPara="1" rIns="124375" wrap="square" tIns="124375">
            <a:normAutofit/>
          </a:bodyPr>
          <a:lstStyle>
            <a:lvl1pPr indent="-381000" lvl="0" marL="457200">
              <a:lnSpc>
                <a:spcPct val="115000"/>
              </a:lnSpc>
              <a:spcBef>
                <a:spcPts val="0"/>
              </a:spcBef>
              <a:spcAft>
                <a:spcPts val="0"/>
              </a:spcAft>
              <a:buClr>
                <a:schemeClr val="dk2"/>
              </a:buClr>
              <a:buSzPts val="2400"/>
              <a:buChar char="●"/>
              <a:defRPr sz="2400">
                <a:solidFill>
                  <a:schemeClr val="dk2"/>
                </a:solidFill>
              </a:defRPr>
            </a:lvl1pPr>
            <a:lvl2pPr indent="-349250" lvl="1" marL="914400">
              <a:lnSpc>
                <a:spcPct val="115000"/>
              </a:lnSpc>
              <a:spcBef>
                <a:spcPts val="0"/>
              </a:spcBef>
              <a:spcAft>
                <a:spcPts val="0"/>
              </a:spcAft>
              <a:buClr>
                <a:schemeClr val="dk2"/>
              </a:buClr>
              <a:buSzPts val="1900"/>
              <a:buChar char="○"/>
              <a:defRPr sz="1900">
                <a:solidFill>
                  <a:schemeClr val="dk2"/>
                </a:solidFill>
              </a:defRPr>
            </a:lvl2pPr>
            <a:lvl3pPr indent="-349250" lvl="2" marL="1371600">
              <a:lnSpc>
                <a:spcPct val="115000"/>
              </a:lnSpc>
              <a:spcBef>
                <a:spcPts val="0"/>
              </a:spcBef>
              <a:spcAft>
                <a:spcPts val="0"/>
              </a:spcAft>
              <a:buClr>
                <a:schemeClr val="dk2"/>
              </a:buClr>
              <a:buSzPts val="1900"/>
              <a:buChar char="■"/>
              <a:defRPr sz="1900">
                <a:solidFill>
                  <a:schemeClr val="dk2"/>
                </a:solidFill>
              </a:defRPr>
            </a:lvl3pPr>
            <a:lvl4pPr indent="-349250" lvl="3" marL="1828800">
              <a:lnSpc>
                <a:spcPct val="115000"/>
              </a:lnSpc>
              <a:spcBef>
                <a:spcPts val="0"/>
              </a:spcBef>
              <a:spcAft>
                <a:spcPts val="0"/>
              </a:spcAft>
              <a:buClr>
                <a:schemeClr val="dk2"/>
              </a:buClr>
              <a:buSzPts val="1900"/>
              <a:buChar char="●"/>
              <a:defRPr sz="1900">
                <a:solidFill>
                  <a:schemeClr val="dk2"/>
                </a:solidFill>
              </a:defRPr>
            </a:lvl4pPr>
            <a:lvl5pPr indent="-349250" lvl="4" marL="2286000">
              <a:lnSpc>
                <a:spcPct val="115000"/>
              </a:lnSpc>
              <a:spcBef>
                <a:spcPts val="0"/>
              </a:spcBef>
              <a:spcAft>
                <a:spcPts val="0"/>
              </a:spcAft>
              <a:buClr>
                <a:schemeClr val="dk2"/>
              </a:buClr>
              <a:buSzPts val="1900"/>
              <a:buChar char="○"/>
              <a:defRPr sz="1900">
                <a:solidFill>
                  <a:schemeClr val="dk2"/>
                </a:solidFill>
              </a:defRPr>
            </a:lvl5pPr>
            <a:lvl6pPr indent="-349250" lvl="5" marL="2743200">
              <a:lnSpc>
                <a:spcPct val="115000"/>
              </a:lnSpc>
              <a:spcBef>
                <a:spcPts val="0"/>
              </a:spcBef>
              <a:spcAft>
                <a:spcPts val="0"/>
              </a:spcAft>
              <a:buClr>
                <a:schemeClr val="dk2"/>
              </a:buClr>
              <a:buSzPts val="1900"/>
              <a:buChar char="■"/>
              <a:defRPr sz="1900">
                <a:solidFill>
                  <a:schemeClr val="dk2"/>
                </a:solidFill>
              </a:defRPr>
            </a:lvl6pPr>
            <a:lvl7pPr indent="-349250" lvl="6" marL="3200400">
              <a:lnSpc>
                <a:spcPct val="115000"/>
              </a:lnSpc>
              <a:spcBef>
                <a:spcPts val="0"/>
              </a:spcBef>
              <a:spcAft>
                <a:spcPts val="0"/>
              </a:spcAft>
              <a:buClr>
                <a:schemeClr val="dk2"/>
              </a:buClr>
              <a:buSzPts val="1900"/>
              <a:buChar char="●"/>
              <a:defRPr sz="1900">
                <a:solidFill>
                  <a:schemeClr val="dk2"/>
                </a:solidFill>
              </a:defRPr>
            </a:lvl7pPr>
            <a:lvl8pPr indent="-349250" lvl="7" marL="3657600">
              <a:lnSpc>
                <a:spcPct val="115000"/>
              </a:lnSpc>
              <a:spcBef>
                <a:spcPts val="0"/>
              </a:spcBef>
              <a:spcAft>
                <a:spcPts val="0"/>
              </a:spcAft>
              <a:buClr>
                <a:schemeClr val="dk2"/>
              </a:buClr>
              <a:buSzPts val="1900"/>
              <a:buChar char="○"/>
              <a:defRPr sz="1900">
                <a:solidFill>
                  <a:schemeClr val="dk2"/>
                </a:solidFill>
              </a:defRPr>
            </a:lvl8pPr>
            <a:lvl9pPr indent="-349250" lvl="8" marL="4114800">
              <a:lnSpc>
                <a:spcPct val="115000"/>
              </a:lnSpc>
              <a:spcBef>
                <a:spcPts val="0"/>
              </a:spcBef>
              <a:spcAft>
                <a:spcPts val="0"/>
              </a:spcAft>
              <a:buClr>
                <a:schemeClr val="dk2"/>
              </a:buClr>
              <a:buSzPts val="1900"/>
              <a:buChar char="■"/>
              <a:defRPr sz="1900">
                <a:solidFill>
                  <a:schemeClr val="dk2"/>
                </a:solidFill>
              </a:defRPr>
            </a:lvl9pPr>
          </a:lstStyle>
          <a:p/>
        </p:txBody>
      </p:sp>
      <p:sp>
        <p:nvSpPr>
          <p:cNvPr id="8" name="Google Shape;8;p1"/>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lvl="0" algn="r">
              <a:buNone/>
              <a:defRPr sz="1400">
                <a:solidFill>
                  <a:schemeClr val="dk2"/>
                </a:solidFill>
              </a:defRPr>
            </a:lvl1pPr>
            <a:lvl2pPr lvl="1" algn="r">
              <a:buNone/>
              <a:defRPr sz="1400">
                <a:solidFill>
                  <a:schemeClr val="dk2"/>
                </a:solidFill>
              </a:defRPr>
            </a:lvl2pPr>
            <a:lvl3pPr lvl="2" algn="r">
              <a:buNone/>
              <a:defRPr sz="1400">
                <a:solidFill>
                  <a:schemeClr val="dk2"/>
                </a:solidFill>
              </a:defRPr>
            </a:lvl3pPr>
            <a:lvl4pPr lvl="3" algn="r">
              <a:buNone/>
              <a:defRPr sz="1400">
                <a:solidFill>
                  <a:schemeClr val="dk2"/>
                </a:solidFill>
              </a:defRPr>
            </a:lvl4pPr>
            <a:lvl5pPr lvl="4" algn="r">
              <a:buNone/>
              <a:defRPr sz="1400">
                <a:solidFill>
                  <a:schemeClr val="dk2"/>
                </a:solidFill>
              </a:defRPr>
            </a:lvl5pPr>
            <a:lvl6pPr lvl="5" algn="r">
              <a:buNone/>
              <a:defRPr sz="1400">
                <a:solidFill>
                  <a:schemeClr val="dk2"/>
                </a:solidFill>
              </a:defRPr>
            </a:lvl6pPr>
            <a:lvl7pPr lvl="6" algn="r">
              <a:buNone/>
              <a:defRPr sz="1400">
                <a:solidFill>
                  <a:schemeClr val="dk2"/>
                </a:solidFill>
              </a:defRPr>
            </a:lvl7pPr>
            <a:lvl8pPr lvl="7" algn="r">
              <a:buNone/>
              <a:defRPr sz="1400">
                <a:solidFill>
                  <a:schemeClr val="dk2"/>
                </a:solidFill>
              </a:defRPr>
            </a:lvl8pPr>
            <a:lvl9pPr lvl="8" algn="r">
              <a:buNone/>
              <a:defRPr sz="1400">
                <a:solidFill>
                  <a:schemeClr val="dk2"/>
                </a:solidFill>
              </a:defRPr>
            </a:lvl9pPr>
          </a:lstStyle>
          <a:p>
            <a:pPr indent="0" lvl="0" marL="0" rtl="0" algn="r">
              <a:spcBef>
                <a:spcPts val="0"/>
              </a:spcBef>
              <a:spcAft>
                <a:spcPts val="0"/>
              </a:spcAft>
              <a:buNone/>
            </a:pPr>
            <a:fld id="{00000000-1234-1234-1234-123412341234}" type="slidenum">
              <a:rPr lang="p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3.png"/><Relationship Id="rId7" Type="http://schemas.openxmlformats.org/officeDocument/2006/relationships/image" Target="../media/image4.jpg"/><Relationship Id="rId8"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744438" y="2206625"/>
            <a:ext cx="6071100" cy="55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l" sz="2400">
                <a:solidFill>
                  <a:srgbClr val="F6B737"/>
                </a:solidFill>
                <a:latin typeface="Lobster Two"/>
                <a:ea typeface="Lobster Two"/>
                <a:cs typeface="Lobster Two"/>
                <a:sym typeface="Lobster Two"/>
              </a:rPr>
              <a:t>Grade 0 Newsletter - September in Review</a:t>
            </a:r>
            <a:endParaRPr sz="2400">
              <a:solidFill>
                <a:srgbClr val="F6B737"/>
              </a:solidFill>
              <a:latin typeface="Lobster Two"/>
              <a:ea typeface="Lobster Two"/>
              <a:cs typeface="Lobster Two"/>
              <a:sym typeface="Lobster Two"/>
            </a:endParaRPr>
          </a:p>
        </p:txBody>
      </p:sp>
      <p:sp>
        <p:nvSpPr>
          <p:cNvPr id="55" name="Google Shape;55;p13"/>
          <p:cNvSpPr txBox="1"/>
          <p:nvPr/>
        </p:nvSpPr>
        <p:spPr>
          <a:xfrm>
            <a:off x="418400" y="2866400"/>
            <a:ext cx="2563800" cy="90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p>
        </p:txBody>
      </p:sp>
      <p:sp>
        <p:nvSpPr>
          <p:cNvPr id="56" name="Google Shape;56;p13"/>
          <p:cNvSpPr txBox="1"/>
          <p:nvPr/>
        </p:nvSpPr>
        <p:spPr>
          <a:xfrm>
            <a:off x="333900" y="2677325"/>
            <a:ext cx="2261100" cy="2075700"/>
          </a:xfrm>
          <a:prstGeom prst="rect">
            <a:avLst/>
          </a:prstGeom>
          <a:noFill/>
          <a:ln>
            <a:noFill/>
          </a:ln>
        </p:spPr>
        <p:txBody>
          <a:bodyPr anchorCtr="0" anchor="t" bIns="91425" lIns="91425" spcFirstLastPara="1" rIns="91425" wrap="square" tIns="91425">
            <a:noAutofit/>
          </a:bodyPr>
          <a:lstStyle/>
          <a:p>
            <a:pPr indent="0" lvl="0" marL="0" rtl="0" algn="ctr">
              <a:spcBef>
                <a:spcPts val="500"/>
              </a:spcBef>
              <a:spcAft>
                <a:spcPts val="0"/>
              </a:spcAft>
              <a:buClr>
                <a:schemeClr val="dk1"/>
              </a:buClr>
              <a:buSzPts val="1100"/>
              <a:buFont typeface="Arial"/>
              <a:buNone/>
            </a:pPr>
            <a:r>
              <a:rPr b="1" lang="pl" sz="1200">
                <a:solidFill>
                  <a:schemeClr val="dk1"/>
                </a:solidFill>
                <a:latin typeface="Century Gothic"/>
                <a:ea typeface="Century Gothic"/>
                <a:cs typeface="Century Gothic"/>
                <a:sym typeface="Century Gothic"/>
              </a:rPr>
              <a:t>Introduction</a:t>
            </a:r>
            <a:endParaRPr b="1" sz="1200">
              <a:solidFill>
                <a:schemeClr val="dk1"/>
              </a:solidFill>
              <a:latin typeface="Century Gothic"/>
              <a:ea typeface="Century Gothic"/>
              <a:cs typeface="Century Gothic"/>
              <a:sym typeface="Century Gothic"/>
            </a:endParaRPr>
          </a:p>
          <a:p>
            <a:pPr indent="0" lvl="0" marL="0" rtl="0" algn="l">
              <a:spcBef>
                <a:spcPts val="10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Welcome to a new school year! We began the year with a jungle-themed classroom, learning all about the places at our new school and important rules! Here’s what we learned this month…</a:t>
            </a:r>
            <a:endParaRPr sz="1200">
              <a:solidFill>
                <a:schemeClr val="dk1"/>
              </a:solidFill>
              <a:latin typeface="Century Gothic"/>
              <a:ea typeface="Century Gothic"/>
              <a:cs typeface="Century Gothic"/>
              <a:sym typeface="Century Gothic"/>
            </a:endParaRPr>
          </a:p>
          <a:p>
            <a:pPr indent="0" lvl="0" marL="0" rtl="0" algn="l">
              <a:spcBef>
                <a:spcPts val="1000"/>
              </a:spcBef>
              <a:spcAft>
                <a:spcPts val="0"/>
              </a:spcAft>
              <a:buClr>
                <a:schemeClr val="dk1"/>
              </a:buClr>
              <a:buSzPts val="1100"/>
              <a:buFont typeface="Arial"/>
              <a:buNone/>
            </a:pPr>
            <a:r>
              <a:t/>
            </a:r>
            <a:endParaRPr sz="1200">
              <a:solidFill>
                <a:schemeClr val="dk1"/>
              </a:solidFill>
              <a:latin typeface="Century Gothic"/>
              <a:ea typeface="Century Gothic"/>
              <a:cs typeface="Century Gothic"/>
              <a:sym typeface="Century Gothic"/>
            </a:endParaRPr>
          </a:p>
          <a:p>
            <a:pPr indent="0" lvl="0" marL="0" rtl="0" algn="just">
              <a:spcBef>
                <a:spcPts val="1000"/>
              </a:spcBef>
              <a:spcAft>
                <a:spcPts val="1000"/>
              </a:spcAft>
              <a:buClr>
                <a:schemeClr val="dk1"/>
              </a:buClr>
              <a:buSzPts val="1100"/>
              <a:buFont typeface="Arial"/>
              <a:buNone/>
            </a:pPr>
            <a:r>
              <a:t/>
            </a:r>
            <a:endParaRPr sz="1200">
              <a:solidFill>
                <a:schemeClr val="accent2"/>
              </a:solidFill>
              <a:latin typeface="Century Gothic"/>
              <a:ea typeface="Century Gothic"/>
              <a:cs typeface="Century Gothic"/>
              <a:sym typeface="Century Gothic"/>
            </a:endParaRPr>
          </a:p>
        </p:txBody>
      </p:sp>
      <p:sp>
        <p:nvSpPr>
          <p:cNvPr id="57" name="Google Shape;57;p13"/>
          <p:cNvSpPr txBox="1"/>
          <p:nvPr/>
        </p:nvSpPr>
        <p:spPr>
          <a:xfrm>
            <a:off x="2603900" y="2677325"/>
            <a:ext cx="2261100" cy="2075700"/>
          </a:xfrm>
          <a:prstGeom prst="rect">
            <a:avLst/>
          </a:prstGeom>
          <a:noFill/>
          <a:ln>
            <a:noFill/>
          </a:ln>
        </p:spPr>
        <p:txBody>
          <a:bodyPr anchorCtr="0" anchor="t" bIns="91425" lIns="91425" spcFirstLastPara="1" rIns="91425" wrap="square" tIns="91425">
            <a:noAutofit/>
          </a:bodyPr>
          <a:lstStyle/>
          <a:p>
            <a:pPr indent="457200" lvl="0" marL="0" rtl="0" algn="l">
              <a:spcBef>
                <a:spcPts val="500"/>
              </a:spcBef>
              <a:spcAft>
                <a:spcPts val="0"/>
              </a:spcAft>
              <a:buNone/>
            </a:pPr>
            <a:r>
              <a:rPr b="1" lang="pl" sz="1200">
                <a:solidFill>
                  <a:schemeClr val="dk1"/>
                </a:solidFill>
                <a:latin typeface="Century Gothic"/>
                <a:ea typeface="Century Gothic"/>
                <a:cs typeface="Century Gothic"/>
                <a:sym typeface="Century Gothic"/>
              </a:rPr>
              <a:t>Mathematics</a:t>
            </a:r>
            <a:endParaRPr b="1" sz="1200">
              <a:solidFill>
                <a:schemeClr val="dk1"/>
              </a:solidFill>
              <a:latin typeface="Century Gothic"/>
              <a:ea typeface="Century Gothic"/>
              <a:cs typeface="Century Gothic"/>
              <a:sym typeface="Century Gothic"/>
            </a:endParaRPr>
          </a:p>
          <a:p>
            <a:pPr indent="0" lvl="0" marL="0" rtl="0" algn="just">
              <a:spcBef>
                <a:spcPts val="1000"/>
              </a:spcBef>
              <a:spcAft>
                <a:spcPts val="1000"/>
              </a:spcAft>
              <a:buClr>
                <a:schemeClr val="dk1"/>
              </a:buClr>
              <a:buSzPts val="1100"/>
              <a:buFont typeface="Arial"/>
              <a:buNone/>
            </a:pPr>
            <a:r>
              <a:rPr lang="pl" sz="1200">
                <a:solidFill>
                  <a:schemeClr val="dk1"/>
                </a:solidFill>
                <a:latin typeface="Century Gothic"/>
                <a:ea typeface="Century Gothic"/>
                <a:cs typeface="Century Gothic"/>
                <a:sym typeface="Century Gothic"/>
              </a:rPr>
              <a:t>We listened to a story about animals that teach us math skills, like Upton the Understanding fish, Max the Modeling Mouse and Daphne the Drawing Dragonfly. We also problem solve and use critical thinking skills!</a:t>
            </a:r>
            <a:endParaRPr sz="1200">
              <a:solidFill>
                <a:schemeClr val="dk1"/>
              </a:solidFill>
              <a:latin typeface="Century Gothic"/>
              <a:ea typeface="Century Gothic"/>
              <a:cs typeface="Century Gothic"/>
              <a:sym typeface="Century Gothic"/>
            </a:endParaRPr>
          </a:p>
        </p:txBody>
      </p:sp>
      <p:sp>
        <p:nvSpPr>
          <p:cNvPr id="58" name="Google Shape;58;p13"/>
          <p:cNvSpPr txBox="1"/>
          <p:nvPr/>
        </p:nvSpPr>
        <p:spPr>
          <a:xfrm>
            <a:off x="4965025" y="2677325"/>
            <a:ext cx="2261100" cy="276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pl" sz="1200">
                <a:solidFill>
                  <a:schemeClr val="accent2"/>
                </a:solidFill>
                <a:latin typeface="Century Gothic"/>
                <a:ea typeface="Century Gothic"/>
                <a:cs typeface="Century Gothic"/>
                <a:sym typeface="Century Gothic"/>
              </a:rPr>
              <a:t>Science</a:t>
            </a:r>
            <a:endParaRPr b="1" sz="1200">
              <a:solidFill>
                <a:schemeClr val="accent2"/>
              </a:solidFill>
              <a:latin typeface="Century Gothic"/>
              <a:ea typeface="Century Gothic"/>
              <a:cs typeface="Century Gothic"/>
              <a:sym typeface="Century Gothic"/>
            </a:endParaRPr>
          </a:p>
          <a:p>
            <a:pPr indent="0" lvl="0" marL="0" rtl="0" algn="just">
              <a:spcBef>
                <a:spcPts val="1000"/>
              </a:spcBef>
              <a:spcAft>
                <a:spcPts val="1000"/>
              </a:spcAft>
              <a:buNone/>
            </a:pPr>
            <a:r>
              <a:rPr lang="pl" sz="1200">
                <a:solidFill>
                  <a:schemeClr val="accent2"/>
                </a:solidFill>
                <a:latin typeface="Century Gothic"/>
                <a:ea typeface="Century Gothic"/>
                <a:cs typeface="Century Gothic"/>
                <a:sym typeface="Century Gothic"/>
              </a:rPr>
              <a:t>We began with weather patterns including: </a:t>
            </a:r>
            <a:r>
              <a:rPr lang="pl" sz="1200">
                <a:solidFill>
                  <a:schemeClr val="accent2"/>
                </a:solidFill>
                <a:latin typeface="Century Gothic"/>
                <a:ea typeface="Century Gothic"/>
                <a:cs typeface="Century Gothic"/>
                <a:sym typeface="Century Gothic"/>
              </a:rPr>
              <a:t>foggy</a:t>
            </a:r>
            <a:r>
              <a:rPr lang="pl" sz="1200">
                <a:solidFill>
                  <a:schemeClr val="accent2"/>
                </a:solidFill>
                <a:latin typeface="Century Gothic"/>
                <a:ea typeface="Century Gothic"/>
                <a:cs typeface="Century Gothic"/>
                <a:sym typeface="Century Gothic"/>
              </a:rPr>
              <a:t>, rainy, snowy and cloudy. We also learned about and even watched some severe weather patterns like tornados and </a:t>
            </a:r>
            <a:r>
              <a:rPr lang="pl" sz="1200">
                <a:solidFill>
                  <a:schemeClr val="accent2"/>
                </a:solidFill>
                <a:latin typeface="Century Gothic"/>
                <a:ea typeface="Century Gothic"/>
                <a:cs typeface="Century Gothic"/>
                <a:sym typeface="Century Gothic"/>
              </a:rPr>
              <a:t>hurricanes</a:t>
            </a:r>
            <a:r>
              <a:rPr lang="pl" sz="1200">
                <a:solidFill>
                  <a:schemeClr val="accent2"/>
                </a:solidFill>
                <a:latin typeface="Century Gothic"/>
                <a:ea typeface="Century Gothic"/>
                <a:cs typeface="Century Gothic"/>
                <a:sym typeface="Century Gothic"/>
              </a:rPr>
              <a:t>! We completed our first Write the Room activity, searching for words and transcribing them on our worksheets.</a:t>
            </a:r>
            <a:endParaRPr sz="1200">
              <a:solidFill>
                <a:schemeClr val="accent2"/>
              </a:solidFill>
              <a:latin typeface="Century Gothic"/>
              <a:ea typeface="Century Gothic"/>
              <a:cs typeface="Century Gothic"/>
              <a:sym typeface="Century Gothic"/>
            </a:endParaRPr>
          </a:p>
        </p:txBody>
      </p:sp>
      <p:sp>
        <p:nvSpPr>
          <p:cNvPr id="59" name="Google Shape;59;p13"/>
          <p:cNvSpPr txBox="1"/>
          <p:nvPr/>
        </p:nvSpPr>
        <p:spPr>
          <a:xfrm>
            <a:off x="286275" y="4496825"/>
            <a:ext cx="2193300" cy="3110700"/>
          </a:xfrm>
          <a:prstGeom prst="rect">
            <a:avLst/>
          </a:prstGeom>
          <a:noFill/>
          <a:ln>
            <a:noFill/>
          </a:ln>
        </p:spPr>
        <p:txBody>
          <a:bodyPr anchorCtr="0" anchor="t" bIns="91425" lIns="91425" spcFirstLastPara="1" rIns="91425" wrap="square" tIns="91425">
            <a:noAutofit/>
          </a:bodyPr>
          <a:lstStyle/>
          <a:p>
            <a:pPr indent="457200" lvl="0" marL="0" rtl="0" algn="just">
              <a:spcBef>
                <a:spcPts val="500"/>
              </a:spcBef>
              <a:spcAft>
                <a:spcPts val="0"/>
              </a:spcAft>
              <a:buClr>
                <a:schemeClr val="dk1"/>
              </a:buClr>
              <a:buSzPts val="1100"/>
              <a:buFont typeface="Arial"/>
              <a:buNone/>
            </a:pPr>
            <a:r>
              <a:rPr b="1" lang="pl" sz="1200">
                <a:solidFill>
                  <a:schemeClr val="dk1"/>
                </a:solidFill>
                <a:latin typeface="Century Gothic"/>
                <a:ea typeface="Century Gothic"/>
                <a:cs typeface="Century Gothic"/>
                <a:sym typeface="Century Gothic"/>
              </a:rPr>
              <a:t>Language Arts </a:t>
            </a:r>
            <a:endParaRPr b="1" sz="1200">
              <a:solidFill>
                <a:schemeClr val="dk1"/>
              </a:solidFill>
              <a:latin typeface="Century Gothic"/>
              <a:ea typeface="Century Gothic"/>
              <a:cs typeface="Century Gothic"/>
              <a:sym typeface="Century Gothic"/>
            </a:endParaRPr>
          </a:p>
          <a:p>
            <a:pPr indent="0" lvl="0" marL="0" rtl="0" algn="just">
              <a:spcBef>
                <a:spcPts val="1000"/>
              </a:spcBef>
              <a:spcAft>
                <a:spcPts val="1000"/>
              </a:spcAft>
              <a:buClr>
                <a:schemeClr val="dk1"/>
              </a:buClr>
              <a:buSzPts val="1100"/>
              <a:buFont typeface="Arial"/>
              <a:buNone/>
            </a:pPr>
            <a:r>
              <a:rPr lang="pl" sz="1200">
                <a:solidFill>
                  <a:schemeClr val="dk1"/>
                </a:solidFill>
                <a:latin typeface="Century Gothic"/>
                <a:ea typeface="Century Gothic"/>
                <a:cs typeface="Century Gothic"/>
                <a:sym typeface="Century Gothic"/>
              </a:rPr>
              <a:t>We are off to the races with letter sounds! We are covering letter names and sounds with the song “Pump Up Your Muscles and Learn the Letter Sounds” and also our Animal Antics A-Z stories. We also covered opposites with our fun “Opposites” song. Lastly, we began </a:t>
            </a:r>
            <a:r>
              <a:rPr lang="pl" sz="1200">
                <a:solidFill>
                  <a:schemeClr val="dk1"/>
                </a:solidFill>
                <a:latin typeface="Century Gothic"/>
                <a:ea typeface="Century Gothic"/>
                <a:cs typeface="Century Gothic"/>
                <a:sym typeface="Century Gothic"/>
              </a:rPr>
              <a:t>learning</a:t>
            </a:r>
            <a:r>
              <a:rPr lang="pl" sz="1200">
                <a:solidFill>
                  <a:schemeClr val="dk1"/>
                </a:solidFill>
                <a:latin typeface="Century Gothic"/>
                <a:ea typeface="Century Gothic"/>
                <a:cs typeface="Century Gothic"/>
                <a:sym typeface="Century Gothic"/>
              </a:rPr>
              <a:t> sight words - words that can’t be sounded out!</a:t>
            </a:r>
            <a:endParaRPr sz="1200">
              <a:solidFill>
                <a:schemeClr val="dk1"/>
              </a:solidFill>
              <a:latin typeface="Century Gothic"/>
              <a:ea typeface="Century Gothic"/>
              <a:cs typeface="Century Gothic"/>
              <a:sym typeface="Century Gothic"/>
            </a:endParaRPr>
          </a:p>
        </p:txBody>
      </p:sp>
      <p:sp>
        <p:nvSpPr>
          <p:cNvPr id="60" name="Google Shape;60;p13"/>
          <p:cNvSpPr txBox="1"/>
          <p:nvPr/>
        </p:nvSpPr>
        <p:spPr>
          <a:xfrm>
            <a:off x="2603875" y="4839725"/>
            <a:ext cx="2261100" cy="1440000"/>
          </a:xfrm>
          <a:prstGeom prst="rect">
            <a:avLst/>
          </a:prstGeom>
          <a:noFill/>
          <a:ln>
            <a:noFill/>
          </a:ln>
        </p:spPr>
        <p:txBody>
          <a:bodyPr anchorCtr="0" anchor="t" bIns="91425" lIns="91425" spcFirstLastPara="1" rIns="91425" wrap="square" tIns="91425">
            <a:noAutofit/>
          </a:bodyPr>
          <a:lstStyle/>
          <a:p>
            <a:pPr indent="457200" lvl="0" marL="0" rtl="0" algn="just">
              <a:spcBef>
                <a:spcPts val="500"/>
              </a:spcBef>
              <a:spcAft>
                <a:spcPts val="0"/>
              </a:spcAft>
              <a:buClr>
                <a:schemeClr val="dk1"/>
              </a:buClr>
              <a:buSzPts val="1100"/>
              <a:buFont typeface="Arial"/>
              <a:buNone/>
            </a:pPr>
            <a:r>
              <a:rPr b="1" lang="pl" sz="1200">
                <a:solidFill>
                  <a:schemeClr val="dk1"/>
                </a:solidFill>
                <a:latin typeface="Century Gothic"/>
                <a:ea typeface="Century Gothic"/>
                <a:cs typeface="Century Gothic"/>
                <a:sym typeface="Century Gothic"/>
              </a:rPr>
              <a:t>Social Studies</a:t>
            </a:r>
            <a:endParaRPr b="1" sz="1200">
              <a:solidFill>
                <a:schemeClr val="dk1"/>
              </a:solidFill>
              <a:latin typeface="Century Gothic"/>
              <a:ea typeface="Century Gothic"/>
              <a:cs typeface="Century Gothic"/>
              <a:sym typeface="Century Gothic"/>
            </a:endParaRPr>
          </a:p>
          <a:p>
            <a:pPr indent="0" lvl="0" marL="0" rtl="0" algn="just">
              <a:spcBef>
                <a:spcPts val="500"/>
              </a:spcBef>
              <a:spcAft>
                <a:spcPts val="500"/>
              </a:spcAft>
              <a:buClr>
                <a:schemeClr val="dk1"/>
              </a:buClr>
              <a:buSzPts val="1100"/>
              <a:buFont typeface="Arial"/>
              <a:buNone/>
            </a:pPr>
            <a:r>
              <a:rPr lang="pl" sz="1200">
                <a:solidFill>
                  <a:schemeClr val="dk1"/>
                </a:solidFill>
                <a:latin typeface="Century Gothic"/>
                <a:ea typeface="Century Gothic"/>
                <a:cs typeface="Century Gothic"/>
                <a:sym typeface="Century Gothic"/>
              </a:rPr>
              <a:t>We learned members of our families - that includes our pets too! We drew our families and also made creative family trees. Next up - special people and places!</a:t>
            </a:r>
            <a:endParaRPr sz="1200">
              <a:solidFill>
                <a:schemeClr val="dk1"/>
              </a:solidFill>
              <a:latin typeface="Century Gothic"/>
              <a:ea typeface="Century Gothic"/>
              <a:cs typeface="Century Gothic"/>
              <a:sym typeface="Century Gothic"/>
            </a:endParaRPr>
          </a:p>
        </p:txBody>
      </p:sp>
      <p:sp>
        <p:nvSpPr>
          <p:cNvPr id="61" name="Google Shape;61;p13"/>
          <p:cNvSpPr txBox="1"/>
          <p:nvPr/>
        </p:nvSpPr>
        <p:spPr>
          <a:xfrm>
            <a:off x="5017400" y="5289725"/>
            <a:ext cx="2261100" cy="2272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pl" sz="1200">
                <a:solidFill>
                  <a:schemeClr val="dk1"/>
                </a:solidFill>
                <a:latin typeface="Century Gothic"/>
                <a:ea typeface="Century Gothic"/>
                <a:cs typeface="Century Gothic"/>
                <a:sym typeface="Century Gothic"/>
              </a:rPr>
              <a:t>Art</a:t>
            </a:r>
            <a:endParaRPr b="1" sz="1200">
              <a:solidFill>
                <a:schemeClr val="dk1"/>
              </a:solidFill>
              <a:latin typeface="Century Gothic"/>
              <a:ea typeface="Century Gothic"/>
              <a:cs typeface="Century Gothic"/>
              <a:sym typeface="Century Gothic"/>
            </a:endParaRPr>
          </a:p>
          <a:p>
            <a:pPr indent="0" lvl="0" marL="0" rtl="0" algn="l">
              <a:lnSpc>
                <a:spcPct val="100000"/>
              </a:lnSpc>
              <a:spcBef>
                <a:spcPts val="1000"/>
              </a:spcBef>
              <a:spcAft>
                <a:spcPts val="1000"/>
              </a:spcAft>
              <a:buNone/>
            </a:pPr>
            <a:r>
              <a:rPr lang="pl" sz="1200">
                <a:solidFill>
                  <a:schemeClr val="dk1"/>
                </a:solidFill>
                <a:latin typeface="Century Gothic"/>
                <a:ea typeface="Century Gothic"/>
                <a:cs typeface="Century Gothic"/>
                <a:sym typeface="Century Gothic"/>
              </a:rPr>
              <a:t>In order to learn the names of colors and some important art rules, we listened to the story “The Day the Crayons Quit!” We then sang about primary and secondary colors and did a color mixing project! We’ll finish with our school-wide art project in which we’ll learn about  the artist Sonia Delaunay.</a:t>
            </a:r>
            <a:endParaRPr sz="1200">
              <a:solidFill>
                <a:schemeClr val="dk1"/>
              </a:solidFill>
              <a:latin typeface="Century Gothic"/>
              <a:ea typeface="Century Gothic"/>
              <a:cs typeface="Century Gothic"/>
              <a:sym typeface="Century Gothic"/>
            </a:endParaRPr>
          </a:p>
        </p:txBody>
      </p:sp>
      <p:sp>
        <p:nvSpPr>
          <p:cNvPr id="62" name="Google Shape;62;p13"/>
          <p:cNvSpPr txBox="1"/>
          <p:nvPr/>
        </p:nvSpPr>
        <p:spPr>
          <a:xfrm>
            <a:off x="239097" y="7531250"/>
            <a:ext cx="4552200" cy="55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l" sz="2000">
                <a:solidFill>
                  <a:srgbClr val="F6B737"/>
                </a:solidFill>
                <a:latin typeface="Lobster Two"/>
                <a:ea typeface="Lobster Two"/>
                <a:cs typeface="Lobster Two"/>
                <a:sym typeface="Lobster Two"/>
              </a:rPr>
              <a:t>Pictures, pictures, pictures!</a:t>
            </a:r>
            <a:endParaRPr sz="2000">
              <a:solidFill>
                <a:srgbClr val="F6B737"/>
              </a:solidFill>
              <a:latin typeface="Lobster Two"/>
              <a:ea typeface="Lobster Two"/>
              <a:cs typeface="Lobster Two"/>
              <a:sym typeface="Lobster Two"/>
            </a:endParaRPr>
          </a:p>
        </p:txBody>
      </p:sp>
      <p:sp>
        <p:nvSpPr>
          <p:cNvPr id="63" name="Google Shape;63;p13"/>
          <p:cNvSpPr txBox="1"/>
          <p:nvPr/>
        </p:nvSpPr>
        <p:spPr>
          <a:xfrm>
            <a:off x="5110700" y="8584900"/>
            <a:ext cx="2261100" cy="36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pl" sz="1200">
                <a:solidFill>
                  <a:schemeClr val="accent2"/>
                </a:solidFill>
                <a:latin typeface="Century Gothic"/>
                <a:ea typeface="Century Gothic"/>
                <a:cs typeface="Century Gothic"/>
                <a:sym typeface="Century Gothic"/>
              </a:rPr>
              <a:t>Important Dates:</a:t>
            </a:r>
            <a:endParaRPr b="1" sz="1200">
              <a:solidFill>
                <a:schemeClr val="accent2"/>
              </a:solidFill>
              <a:latin typeface="Century Gothic"/>
              <a:ea typeface="Century Gothic"/>
              <a:cs typeface="Century Gothic"/>
              <a:sym typeface="Century Gothic"/>
            </a:endParaRPr>
          </a:p>
        </p:txBody>
      </p:sp>
      <p:sp>
        <p:nvSpPr>
          <p:cNvPr id="64" name="Google Shape;64;p13"/>
          <p:cNvSpPr txBox="1"/>
          <p:nvPr/>
        </p:nvSpPr>
        <p:spPr>
          <a:xfrm>
            <a:off x="4947925" y="8415575"/>
            <a:ext cx="2295300" cy="1935300"/>
          </a:xfrm>
          <a:prstGeom prst="rect">
            <a:avLst/>
          </a:prstGeom>
          <a:noFill/>
          <a:ln>
            <a:noFill/>
          </a:ln>
        </p:spPr>
        <p:txBody>
          <a:bodyPr anchorCtr="0" anchor="t" bIns="91425" lIns="91425" spcFirstLastPara="1" rIns="91425" wrap="square" tIns="91425">
            <a:noAutofit/>
          </a:bodyPr>
          <a:lstStyle/>
          <a:p>
            <a:pPr indent="0" lvl="0" marL="0" rtl="0" algn="just">
              <a:spcBef>
                <a:spcPts val="500"/>
              </a:spcBef>
              <a:spcAft>
                <a:spcPts val="0"/>
              </a:spcAft>
              <a:buClr>
                <a:schemeClr val="dk1"/>
              </a:buClr>
              <a:buSzPts val="1100"/>
              <a:buFont typeface="Arial"/>
              <a:buNone/>
            </a:pPr>
            <a:r>
              <a:t/>
            </a:r>
            <a:endParaRPr sz="1200">
              <a:solidFill>
                <a:schemeClr val="dk1"/>
              </a:solidFill>
              <a:latin typeface="Century Gothic"/>
              <a:ea typeface="Century Gothic"/>
              <a:cs typeface="Century Gothic"/>
              <a:sym typeface="Century Gothic"/>
            </a:endParaRPr>
          </a:p>
          <a:p>
            <a:pPr indent="0" lvl="0" marL="0" rtl="0" algn="just">
              <a:spcBef>
                <a:spcPts val="500"/>
              </a:spcBef>
              <a:spcAft>
                <a:spcPts val="0"/>
              </a:spcAft>
              <a:buClr>
                <a:schemeClr val="dk1"/>
              </a:buClr>
              <a:buSzPts val="1100"/>
              <a:buFont typeface="Arial"/>
              <a:buNone/>
            </a:pPr>
            <a:r>
              <a:t/>
            </a:r>
            <a:endParaRPr sz="1200">
              <a:solidFill>
                <a:schemeClr val="dk1"/>
              </a:solidFill>
              <a:latin typeface="Century Gothic"/>
              <a:ea typeface="Century Gothic"/>
              <a:cs typeface="Century Gothic"/>
              <a:sym typeface="Century Gothic"/>
            </a:endParaRPr>
          </a:p>
          <a:p>
            <a:pPr indent="0" lvl="0" marL="0" rtl="0" algn="just">
              <a:spcBef>
                <a:spcPts val="5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September 26th - Modern Art Project </a:t>
            </a:r>
            <a:endParaRPr sz="1200">
              <a:solidFill>
                <a:schemeClr val="dk1"/>
              </a:solidFill>
              <a:latin typeface="Century Gothic"/>
              <a:ea typeface="Century Gothic"/>
              <a:cs typeface="Century Gothic"/>
              <a:sym typeface="Century Gothic"/>
            </a:endParaRPr>
          </a:p>
          <a:p>
            <a:pPr indent="0" lvl="0" marL="0" rtl="0" algn="just">
              <a:spcBef>
                <a:spcPts val="5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October 7th - Empathy Day</a:t>
            </a:r>
            <a:endParaRPr sz="1200">
              <a:solidFill>
                <a:schemeClr val="dk1"/>
              </a:solidFill>
              <a:latin typeface="Century Gothic"/>
              <a:ea typeface="Century Gothic"/>
              <a:cs typeface="Century Gothic"/>
              <a:sym typeface="Century Gothic"/>
            </a:endParaRPr>
          </a:p>
          <a:p>
            <a:pPr indent="0" lvl="0" marL="0" rtl="0" algn="just">
              <a:spcBef>
                <a:spcPts val="5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October 31st - Halloween</a:t>
            </a:r>
            <a:endParaRPr sz="1200">
              <a:solidFill>
                <a:schemeClr val="dk1"/>
              </a:solidFill>
              <a:latin typeface="Century Gothic"/>
              <a:ea typeface="Century Gothic"/>
              <a:cs typeface="Century Gothic"/>
              <a:sym typeface="Century Gothic"/>
            </a:endParaRPr>
          </a:p>
          <a:p>
            <a:pPr indent="0" lvl="0" marL="0" rtl="0" algn="just">
              <a:spcBef>
                <a:spcPts val="500"/>
              </a:spcBef>
              <a:spcAft>
                <a:spcPts val="500"/>
              </a:spcAft>
              <a:buClr>
                <a:schemeClr val="dk1"/>
              </a:buClr>
              <a:buSzPts val="1100"/>
              <a:buFont typeface="Arial"/>
              <a:buNone/>
            </a:pPr>
            <a:r>
              <a:t/>
            </a:r>
            <a:endParaRPr sz="1200">
              <a:solidFill>
                <a:schemeClr val="dk1"/>
              </a:solidFill>
              <a:latin typeface="Century Gothic"/>
              <a:ea typeface="Century Gothic"/>
              <a:cs typeface="Century Gothic"/>
              <a:sym typeface="Century Gothic"/>
            </a:endParaRPr>
          </a:p>
        </p:txBody>
      </p:sp>
      <p:sp>
        <p:nvSpPr>
          <p:cNvPr id="65" name="Google Shape;65;p13"/>
          <p:cNvSpPr txBox="1"/>
          <p:nvPr/>
        </p:nvSpPr>
        <p:spPr>
          <a:xfrm>
            <a:off x="276225" y="7886700"/>
            <a:ext cx="4438800" cy="237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solidFill>
                <a:schemeClr val="dk2"/>
              </a:solidFill>
            </a:endParaRPr>
          </a:p>
        </p:txBody>
      </p:sp>
      <p:pic>
        <p:nvPicPr>
          <p:cNvPr id="66" name="Google Shape;66;p13"/>
          <p:cNvPicPr preferRelativeResize="0"/>
          <p:nvPr/>
        </p:nvPicPr>
        <p:blipFill rotWithShape="1">
          <a:blip r:embed="rId3">
            <a:alphaModFix/>
          </a:blip>
          <a:srcRect b="15167" l="0" r="0" t="15160"/>
          <a:stretch/>
        </p:blipFill>
        <p:spPr>
          <a:xfrm>
            <a:off x="173100" y="8367950"/>
            <a:ext cx="2688824" cy="1873375"/>
          </a:xfrm>
          <a:prstGeom prst="rect">
            <a:avLst/>
          </a:prstGeom>
          <a:noFill/>
          <a:ln>
            <a:noFill/>
          </a:ln>
        </p:spPr>
      </p:pic>
      <p:pic>
        <p:nvPicPr>
          <p:cNvPr id="67" name="Google Shape;67;p13"/>
          <p:cNvPicPr preferRelativeResize="0"/>
          <p:nvPr/>
        </p:nvPicPr>
        <p:blipFill rotWithShape="1">
          <a:blip r:embed="rId4">
            <a:alphaModFix/>
          </a:blip>
          <a:srcRect b="0" l="3908" r="3908" t="0"/>
          <a:stretch/>
        </p:blipFill>
        <p:spPr>
          <a:xfrm>
            <a:off x="173100" y="8257500"/>
            <a:ext cx="2743149" cy="1983824"/>
          </a:xfrm>
          <a:prstGeom prst="rect">
            <a:avLst/>
          </a:prstGeom>
          <a:noFill/>
          <a:ln>
            <a:noFill/>
          </a:ln>
        </p:spPr>
      </p:pic>
      <p:pic>
        <p:nvPicPr>
          <p:cNvPr id="68" name="Google Shape;68;p13"/>
          <p:cNvPicPr preferRelativeResize="0"/>
          <p:nvPr/>
        </p:nvPicPr>
        <p:blipFill>
          <a:blip r:embed="rId5">
            <a:alphaModFix/>
          </a:blip>
          <a:stretch>
            <a:fillRect/>
          </a:stretch>
        </p:blipFill>
        <p:spPr>
          <a:xfrm>
            <a:off x="829691" y="-3"/>
            <a:ext cx="5900622" cy="2371800"/>
          </a:xfrm>
          <a:prstGeom prst="rect">
            <a:avLst/>
          </a:prstGeom>
          <a:noFill/>
          <a:ln>
            <a:noFill/>
          </a:ln>
        </p:spPr>
      </p:pic>
      <p:pic>
        <p:nvPicPr>
          <p:cNvPr id="69" name="Google Shape;69;p13" title="logo2.png"/>
          <p:cNvPicPr preferRelativeResize="0"/>
          <p:nvPr/>
        </p:nvPicPr>
        <p:blipFill>
          <a:blip r:embed="rId6">
            <a:alphaModFix/>
          </a:blip>
          <a:stretch>
            <a:fillRect/>
          </a:stretch>
        </p:blipFill>
        <p:spPr>
          <a:xfrm>
            <a:off x="963300" y="328279"/>
            <a:ext cx="839251" cy="840150"/>
          </a:xfrm>
          <a:prstGeom prst="rect">
            <a:avLst/>
          </a:prstGeom>
          <a:noFill/>
          <a:ln>
            <a:noFill/>
          </a:ln>
        </p:spPr>
      </p:pic>
      <p:pic>
        <p:nvPicPr>
          <p:cNvPr id="70" name="Google Shape;70;p13" title="IMG_4106.jpeg"/>
          <p:cNvPicPr preferRelativeResize="0"/>
          <p:nvPr/>
        </p:nvPicPr>
        <p:blipFill>
          <a:blip r:embed="rId7">
            <a:alphaModFix/>
          </a:blip>
          <a:stretch>
            <a:fillRect/>
          </a:stretch>
        </p:blipFill>
        <p:spPr>
          <a:xfrm>
            <a:off x="118238" y="8199950"/>
            <a:ext cx="2798561" cy="2098925"/>
          </a:xfrm>
          <a:prstGeom prst="rect">
            <a:avLst/>
          </a:prstGeom>
          <a:noFill/>
          <a:ln>
            <a:noFill/>
          </a:ln>
        </p:spPr>
      </p:pic>
      <p:pic>
        <p:nvPicPr>
          <p:cNvPr id="71" name="Google Shape;71;p13" title="IMG_4124.jpeg"/>
          <p:cNvPicPr preferRelativeResize="0"/>
          <p:nvPr/>
        </p:nvPicPr>
        <p:blipFill>
          <a:blip r:embed="rId8">
            <a:alphaModFix/>
          </a:blip>
          <a:stretch>
            <a:fillRect/>
          </a:stretch>
        </p:blipFill>
        <p:spPr>
          <a:xfrm>
            <a:off x="2982200" y="6633475"/>
            <a:ext cx="1766701" cy="36690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