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aveat"/>
      <p:regular r:id="rId11"/>
      <p:bold r:id="rId12"/>
    </p:embeddedFon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regular.fntdata"/><Relationship Id="rId10" Type="http://schemas.openxmlformats.org/officeDocument/2006/relationships/font" Target="fonts/LobsterTwo-boldItalic.fntdata"/><Relationship Id="rId13" Type="http://schemas.openxmlformats.org/officeDocument/2006/relationships/font" Target="fonts/CenturyGothic-regular.fntdata"/><Relationship Id="rId12" Type="http://schemas.openxmlformats.org/officeDocument/2006/relationships/font" Target="fonts/Cave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5" Type="http://schemas.openxmlformats.org/officeDocument/2006/relationships/font" Target="fonts/CenturyGothic-italic.fntdata"/><Relationship Id="rId14" Type="http://schemas.openxmlformats.org/officeDocument/2006/relationships/font" Target="fonts/CenturyGothic-bold.fnt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4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7100"/>
              <a:buNone/>
              <a:defRPr sz="7100"/>
            </a:lvl1pPr>
            <a:lvl2pPr lvl="1" algn="ctr">
              <a:spcBef>
                <a:spcPts val="0"/>
              </a:spcBef>
              <a:spcAft>
                <a:spcPts val="0"/>
              </a:spcAft>
              <a:buSzPts val="7100"/>
              <a:buNone/>
              <a:defRPr sz="7100"/>
            </a:lvl2pPr>
            <a:lvl3pPr lvl="2" algn="ctr">
              <a:spcBef>
                <a:spcPts val="0"/>
              </a:spcBef>
              <a:spcAft>
                <a:spcPts val="0"/>
              </a:spcAft>
              <a:buSzPts val="7100"/>
              <a:buNone/>
              <a:defRPr sz="7100"/>
            </a:lvl3pPr>
            <a:lvl4pPr lvl="3" algn="ctr">
              <a:spcBef>
                <a:spcPts val="0"/>
              </a:spcBef>
              <a:spcAft>
                <a:spcPts val="0"/>
              </a:spcAft>
              <a:buSzPts val="7100"/>
              <a:buNone/>
              <a:defRPr sz="7100"/>
            </a:lvl4pPr>
            <a:lvl5pPr lvl="4" algn="ctr">
              <a:spcBef>
                <a:spcPts val="0"/>
              </a:spcBef>
              <a:spcAft>
                <a:spcPts val="0"/>
              </a:spcAft>
              <a:buSzPts val="7100"/>
              <a:buNone/>
              <a:defRPr sz="7100"/>
            </a:lvl5pPr>
            <a:lvl6pPr lvl="5" algn="ctr">
              <a:spcBef>
                <a:spcPts val="0"/>
              </a:spcBef>
              <a:spcAft>
                <a:spcPts val="0"/>
              </a:spcAft>
              <a:buSzPts val="7100"/>
              <a:buNone/>
              <a:defRPr sz="7100"/>
            </a:lvl6pPr>
            <a:lvl7pPr lvl="6" algn="ctr">
              <a:spcBef>
                <a:spcPts val="0"/>
              </a:spcBef>
              <a:spcAft>
                <a:spcPts val="0"/>
              </a:spcAft>
              <a:buSzPts val="7100"/>
              <a:buNone/>
              <a:defRPr sz="7100"/>
            </a:lvl7pPr>
            <a:lvl8pPr lvl="7" algn="ctr">
              <a:spcBef>
                <a:spcPts val="0"/>
              </a:spcBef>
              <a:spcAft>
                <a:spcPts val="0"/>
              </a:spcAft>
              <a:buSzPts val="7100"/>
              <a:buNone/>
              <a:defRPr sz="7100"/>
            </a:lvl8pPr>
            <a:lvl9pPr lvl="8" algn="ctr">
              <a:spcBef>
                <a:spcPts val="0"/>
              </a:spcBef>
              <a:spcAft>
                <a:spcPts val="0"/>
              </a:spcAft>
              <a:buSzPts val="7100"/>
              <a:buNone/>
              <a:defRPr sz="71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45153"/>
            <a:ext cx="7044600" cy="39855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16300"/>
              <a:buNone/>
              <a:defRPr sz="16300"/>
            </a:lvl1pPr>
            <a:lvl2pPr lvl="1" algn="ctr">
              <a:spcBef>
                <a:spcPts val="0"/>
              </a:spcBef>
              <a:spcAft>
                <a:spcPts val="0"/>
              </a:spcAft>
              <a:buSzPts val="16300"/>
              <a:buNone/>
              <a:defRPr sz="16300"/>
            </a:lvl2pPr>
            <a:lvl3pPr lvl="2" algn="ctr">
              <a:spcBef>
                <a:spcPts val="0"/>
              </a:spcBef>
              <a:spcAft>
                <a:spcPts val="0"/>
              </a:spcAft>
              <a:buSzPts val="16300"/>
              <a:buNone/>
              <a:defRPr sz="16300"/>
            </a:lvl3pPr>
            <a:lvl4pPr lvl="3" algn="ctr">
              <a:spcBef>
                <a:spcPts val="0"/>
              </a:spcBef>
              <a:spcAft>
                <a:spcPts val="0"/>
              </a:spcAft>
              <a:buSzPts val="16300"/>
              <a:buNone/>
              <a:defRPr sz="16300"/>
            </a:lvl4pPr>
            <a:lvl5pPr lvl="4" algn="ctr">
              <a:spcBef>
                <a:spcPts val="0"/>
              </a:spcBef>
              <a:spcAft>
                <a:spcPts val="0"/>
              </a:spcAft>
              <a:buSzPts val="16300"/>
              <a:buNone/>
              <a:defRPr sz="16300"/>
            </a:lvl5pPr>
            <a:lvl6pPr lvl="5" algn="ctr">
              <a:spcBef>
                <a:spcPts val="0"/>
              </a:spcBef>
              <a:spcAft>
                <a:spcPts val="0"/>
              </a:spcAft>
              <a:buSzPts val="16300"/>
              <a:buNone/>
              <a:defRPr sz="16300"/>
            </a:lvl6pPr>
            <a:lvl7pPr lvl="6" algn="ctr">
              <a:spcBef>
                <a:spcPts val="0"/>
              </a:spcBef>
              <a:spcAft>
                <a:spcPts val="0"/>
              </a:spcAft>
              <a:buSzPts val="16300"/>
              <a:buNone/>
              <a:defRPr sz="16300"/>
            </a:lvl7pPr>
            <a:lvl8pPr lvl="7" algn="ctr">
              <a:spcBef>
                <a:spcPts val="0"/>
              </a:spcBef>
              <a:spcAft>
                <a:spcPts val="0"/>
              </a:spcAft>
              <a:buSzPts val="16300"/>
              <a:buNone/>
              <a:defRPr sz="16300"/>
            </a:lvl8pPr>
            <a:lvl9pPr lvl="8" algn="ctr">
              <a:spcBef>
                <a:spcPts val="0"/>
              </a:spcBef>
              <a:spcAft>
                <a:spcPts val="0"/>
              </a:spcAft>
              <a:buSzPts val="16300"/>
              <a:buNone/>
              <a:defRPr sz="16300"/>
            </a:lvl9pPr>
          </a:lstStyle>
          <a:p>
            <a:r>
              <a:t>xx%</a:t>
            </a:r>
          </a:p>
        </p:txBody>
      </p:sp>
      <p:sp>
        <p:nvSpPr>
          <p:cNvPr id="46" name="Google Shape;46;p11"/>
          <p:cNvSpPr txBox="1"/>
          <p:nvPr>
            <p:ph idx="1" type="body"/>
          </p:nvPr>
        </p:nvSpPr>
        <p:spPr>
          <a:xfrm>
            <a:off x="257705" y="6398217"/>
            <a:ext cx="7044600" cy="2640000"/>
          </a:xfrm>
          <a:prstGeom prst="rect">
            <a:avLst/>
          </a:prstGeom>
        </p:spPr>
        <p:txBody>
          <a:bodyPr anchorCtr="0" anchor="t" bIns="124375" lIns="124375" spcFirstLastPara="1" rIns="124375" wrap="square" tIns="124375">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365680"/>
            <a:ext cx="7044600" cy="1708500"/>
          </a:xfrm>
          <a:prstGeom prst="rect">
            <a:avLst/>
          </a:prstGeom>
        </p:spPr>
        <p:txBody>
          <a:bodyPr anchorCtr="0" anchor="ctr" bIns="124375" lIns="124375" spcFirstLastPara="1" rIns="124375" wrap="square" tIns="124375">
            <a:norm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15" name="Google Shape;15;p3"/>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18" name="Google Shape;18;p4"/>
          <p:cNvSpPr txBox="1"/>
          <p:nvPr>
            <p:ph idx="1" type="body"/>
          </p:nvPr>
        </p:nvSpPr>
        <p:spPr>
          <a:xfrm>
            <a:off x="257705" y="2339232"/>
            <a:ext cx="7044600" cy="6934200"/>
          </a:xfrm>
          <a:prstGeom prst="rect">
            <a:avLst/>
          </a:prstGeom>
        </p:spPr>
        <p:txBody>
          <a:bodyPr anchorCtr="0" anchor="t"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2" name="Google Shape;22;p5"/>
          <p:cNvSpPr txBox="1"/>
          <p:nvPr>
            <p:ph idx="1" type="body"/>
          </p:nvPr>
        </p:nvSpPr>
        <p:spPr>
          <a:xfrm>
            <a:off x="257705"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3995291"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7" name="Google Shape;27;p6"/>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27727"/>
            <a:ext cx="2321700" cy="1533900"/>
          </a:xfrm>
          <a:prstGeom prst="rect">
            <a:avLst/>
          </a:prstGeom>
        </p:spPr>
        <p:txBody>
          <a:bodyPr anchorCtr="0" anchor="b" bIns="124375" lIns="124375" spcFirstLastPara="1" rIns="124375" wrap="square" tIns="124375">
            <a:normAutofit/>
          </a:bodyPr>
          <a:lstStyle>
            <a:lvl1pPr lvl="0">
              <a:spcBef>
                <a:spcPts val="0"/>
              </a:spcBef>
              <a:spcAft>
                <a:spcPts val="0"/>
              </a:spcAft>
              <a:buSzPts val="3300"/>
              <a:buNone/>
              <a:defRPr sz="3300"/>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p:txBody>
      </p:sp>
      <p:sp>
        <p:nvSpPr>
          <p:cNvPr id="30" name="Google Shape;30;p7"/>
          <p:cNvSpPr txBox="1"/>
          <p:nvPr>
            <p:ph idx="1" type="body"/>
          </p:nvPr>
        </p:nvSpPr>
        <p:spPr>
          <a:xfrm>
            <a:off x="257705" y="2820535"/>
            <a:ext cx="2321700" cy="6453300"/>
          </a:xfrm>
          <a:prstGeom prst="rect">
            <a:avLst/>
          </a:prstGeom>
        </p:spPr>
        <p:txBody>
          <a:bodyPr anchorCtr="0" anchor="t" bIns="124375" lIns="124375" spcFirstLastPara="1" rIns="124375" wrap="square" tIns="124375">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13690"/>
            <a:ext cx="5264700" cy="8303400"/>
          </a:xfrm>
          <a:prstGeom prst="rect">
            <a:avLst/>
          </a:prstGeom>
        </p:spPr>
        <p:txBody>
          <a:bodyPr anchorCtr="0" anchor="ctr" bIns="124375" lIns="124375" spcFirstLastPara="1" rIns="124375" wrap="square" tIns="124375">
            <a:normAutofit/>
          </a:bodyPr>
          <a:lstStyle>
            <a:lvl1pPr lvl="0">
              <a:spcBef>
                <a:spcPts val="0"/>
              </a:spcBef>
              <a:spcAft>
                <a:spcPts val="0"/>
              </a:spcAft>
              <a:buSzPts val="6500"/>
              <a:buNone/>
              <a:defRPr sz="6500"/>
            </a:lvl1pPr>
            <a:lvl2pPr lvl="1">
              <a:spcBef>
                <a:spcPts val="0"/>
              </a:spcBef>
              <a:spcAft>
                <a:spcPts val="0"/>
              </a:spcAft>
              <a:buSzPts val="6500"/>
              <a:buNone/>
              <a:defRPr sz="6500"/>
            </a:lvl2pPr>
            <a:lvl3pPr lvl="2">
              <a:spcBef>
                <a:spcPts val="0"/>
              </a:spcBef>
              <a:spcAft>
                <a:spcPts val="0"/>
              </a:spcAft>
              <a:buSzPts val="6500"/>
              <a:buNone/>
              <a:defRPr sz="6500"/>
            </a:lvl3pPr>
            <a:lvl4pPr lvl="3">
              <a:spcBef>
                <a:spcPts val="0"/>
              </a:spcBef>
              <a:spcAft>
                <a:spcPts val="0"/>
              </a:spcAft>
              <a:buSzPts val="6500"/>
              <a:buNone/>
              <a:defRPr sz="6500"/>
            </a:lvl4pPr>
            <a:lvl5pPr lvl="4">
              <a:spcBef>
                <a:spcPts val="0"/>
              </a:spcBef>
              <a:spcAft>
                <a:spcPts val="0"/>
              </a:spcAft>
              <a:buSzPts val="6500"/>
              <a:buNone/>
              <a:defRPr sz="6500"/>
            </a:lvl5pPr>
            <a:lvl6pPr lvl="5">
              <a:spcBef>
                <a:spcPts val="0"/>
              </a:spcBef>
              <a:spcAft>
                <a:spcPts val="0"/>
              </a:spcAft>
              <a:buSzPts val="6500"/>
              <a:buNone/>
              <a:defRPr sz="6500"/>
            </a:lvl6pPr>
            <a:lvl7pPr lvl="6">
              <a:spcBef>
                <a:spcPts val="0"/>
              </a:spcBef>
              <a:spcAft>
                <a:spcPts val="0"/>
              </a:spcAft>
              <a:buSzPts val="6500"/>
              <a:buNone/>
              <a:defRPr sz="6500"/>
            </a:lvl7pPr>
            <a:lvl8pPr lvl="7">
              <a:spcBef>
                <a:spcPts val="0"/>
              </a:spcBef>
              <a:spcAft>
                <a:spcPts val="0"/>
              </a:spcAft>
              <a:buSzPts val="6500"/>
              <a:buNone/>
              <a:defRPr sz="6500"/>
            </a:lvl8pPr>
            <a:lvl9pPr lvl="8">
              <a:spcBef>
                <a:spcPts val="0"/>
              </a:spcBef>
              <a:spcAft>
                <a:spcPts val="0"/>
              </a:spcAft>
              <a:buSzPts val="6500"/>
              <a:buNone/>
              <a:defRPr sz="6500"/>
            </a:lvl9pPr>
          </a:lstStyle>
          <a:p/>
        </p:txBody>
      </p:sp>
      <p:sp>
        <p:nvSpPr>
          <p:cNvPr id="34" name="Google Shape;34;p8"/>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03032"/>
            <a:ext cx="3344400" cy="30087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5700"/>
              <a:buNone/>
              <a:defRPr sz="5700"/>
            </a:lvl1pPr>
            <a:lvl2pPr lvl="1" algn="ctr">
              <a:spcBef>
                <a:spcPts val="0"/>
              </a:spcBef>
              <a:spcAft>
                <a:spcPts val="0"/>
              </a:spcAft>
              <a:buSzPts val="5700"/>
              <a:buNone/>
              <a:defRPr sz="5700"/>
            </a:lvl2pPr>
            <a:lvl3pPr lvl="2" algn="ctr">
              <a:spcBef>
                <a:spcPts val="0"/>
              </a:spcBef>
              <a:spcAft>
                <a:spcPts val="0"/>
              </a:spcAft>
              <a:buSzPts val="5700"/>
              <a:buNone/>
              <a:defRPr sz="5700"/>
            </a:lvl3pPr>
            <a:lvl4pPr lvl="3" algn="ctr">
              <a:spcBef>
                <a:spcPts val="0"/>
              </a:spcBef>
              <a:spcAft>
                <a:spcPts val="0"/>
              </a:spcAft>
              <a:buSzPts val="5700"/>
              <a:buNone/>
              <a:defRPr sz="5700"/>
            </a:lvl4pPr>
            <a:lvl5pPr lvl="4" algn="ctr">
              <a:spcBef>
                <a:spcPts val="0"/>
              </a:spcBef>
              <a:spcAft>
                <a:spcPts val="0"/>
              </a:spcAft>
              <a:buSzPts val="5700"/>
              <a:buNone/>
              <a:defRPr sz="5700"/>
            </a:lvl5pPr>
            <a:lvl6pPr lvl="5" algn="ctr">
              <a:spcBef>
                <a:spcPts val="0"/>
              </a:spcBef>
              <a:spcAft>
                <a:spcPts val="0"/>
              </a:spcAft>
              <a:buSzPts val="5700"/>
              <a:buNone/>
              <a:defRPr sz="5700"/>
            </a:lvl6pPr>
            <a:lvl7pPr lvl="6" algn="ctr">
              <a:spcBef>
                <a:spcPts val="0"/>
              </a:spcBef>
              <a:spcAft>
                <a:spcPts val="0"/>
              </a:spcAft>
              <a:buSzPts val="5700"/>
              <a:buNone/>
              <a:defRPr sz="5700"/>
            </a:lvl7pPr>
            <a:lvl8pPr lvl="7" algn="ctr">
              <a:spcBef>
                <a:spcPts val="0"/>
              </a:spcBef>
              <a:spcAft>
                <a:spcPts val="0"/>
              </a:spcAft>
              <a:buSzPts val="5700"/>
              <a:buNone/>
              <a:defRPr sz="5700"/>
            </a:lvl8pPr>
            <a:lvl9pPr lvl="8" algn="ctr">
              <a:spcBef>
                <a:spcPts val="0"/>
              </a:spcBef>
              <a:spcAft>
                <a:spcPts val="0"/>
              </a:spcAft>
              <a:buSzPts val="5700"/>
              <a:buNone/>
              <a:defRPr sz="5700"/>
            </a:lvl9pPr>
          </a:lstStyle>
          <a:p/>
        </p:txBody>
      </p:sp>
      <p:sp>
        <p:nvSpPr>
          <p:cNvPr id="38" name="Google Shape;38;p9"/>
          <p:cNvSpPr txBox="1"/>
          <p:nvPr>
            <p:ph idx="1" type="subTitle"/>
          </p:nvPr>
        </p:nvSpPr>
        <p:spPr>
          <a:xfrm>
            <a:off x="219508" y="5689531"/>
            <a:ext cx="3344400" cy="25068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9"/>
          <p:cNvSpPr txBox="1"/>
          <p:nvPr>
            <p:ph idx="2" type="body"/>
          </p:nvPr>
        </p:nvSpPr>
        <p:spPr>
          <a:xfrm>
            <a:off x="4083839" y="1469689"/>
            <a:ext cx="3172500" cy="7500300"/>
          </a:xfrm>
          <a:prstGeom prst="rect">
            <a:avLst/>
          </a:prstGeom>
        </p:spPr>
        <p:txBody>
          <a:bodyPr anchorCtr="0" anchor="ctr"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586994"/>
            <a:ext cx="4959900" cy="1228200"/>
          </a:xfrm>
          <a:prstGeom prst="rect">
            <a:avLst/>
          </a:prstGeom>
        </p:spPr>
        <p:txBody>
          <a:bodyPr anchorCtr="0" anchor="ctr" bIns="124375" lIns="124375" spcFirstLastPara="1" rIns="124375" wrap="square" tIns="124375">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spcBef>
                <a:spcPts val="0"/>
              </a:spcBef>
              <a:spcAft>
                <a:spcPts val="0"/>
              </a:spcAft>
              <a:buClr>
                <a:schemeClr val="dk1"/>
              </a:buClr>
              <a:buSzPts val="3800"/>
              <a:buNone/>
              <a:defRPr sz="3800">
                <a:solidFill>
                  <a:schemeClr val="dk1"/>
                </a:solidFill>
              </a:defRPr>
            </a:lvl1pPr>
            <a:lvl2pPr lvl="1">
              <a:spcBef>
                <a:spcPts val="0"/>
              </a:spcBef>
              <a:spcAft>
                <a:spcPts val="0"/>
              </a:spcAft>
              <a:buClr>
                <a:schemeClr val="dk1"/>
              </a:buClr>
              <a:buSzPts val="3800"/>
              <a:buNone/>
              <a:defRPr sz="3800">
                <a:solidFill>
                  <a:schemeClr val="dk1"/>
                </a:solidFill>
              </a:defRPr>
            </a:lvl2pPr>
            <a:lvl3pPr lvl="2">
              <a:spcBef>
                <a:spcPts val="0"/>
              </a:spcBef>
              <a:spcAft>
                <a:spcPts val="0"/>
              </a:spcAft>
              <a:buClr>
                <a:schemeClr val="dk1"/>
              </a:buClr>
              <a:buSzPts val="3800"/>
              <a:buNone/>
              <a:defRPr sz="3800">
                <a:solidFill>
                  <a:schemeClr val="dk1"/>
                </a:solidFill>
              </a:defRPr>
            </a:lvl3pPr>
            <a:lvl4pPr lvl="3">
              <a:spcBef>
                <a:spcPts val="0"/>
              </a:spcBef>
              <a:spcAft>
                <a:spcPts val="0"/>
              </a:spcAft>
              <a:buClr>
                <a:schemeClr val="dk1"/>
              </a:buClr>
              <a:buSzPts val="3800"/>
              <a:buNone/>
              <a:defRPr sz="3800">
                <a:solidFill>
                  <a:schemeClr val="dk1"/>
                </a:solidFill>
              </a:defRPr>
            </a:lvl4pPr>
            <a:lvl5pPr lvl="4">
              <a:spcBef>
                <a:spcPts val="0"/>
              </a:spcBef>
              <a:spcAft>
                <a:spcPts val="0"/>
              </a:spcAft>
              <a:buClr>
                <a:schemeClr val="dk1"/>
              </a:buClr>
              <a:buSzPts val="3800"/>
              <a:buNone/>
              <a:defRPr sz="3800">
                <a:solidFill>
                  <a:schemeClr val="dk1"/>
                </a:solidFill>
              </a:defRPr>
            </a:lvl5pPr>
            <a:lvl6pPr lvl="5">
              <a:spcBef>
                <a:spcPts val="0"/>
              </a:spcBef>
              <a:spcAft>
                <a:spcPts val="0"/>
              </a:spcAft>
              <a:buClr>
                <a:schemeClr val="dk1"/>
              </a:buClr>
              <a:buSzPts val="3800"/>
              <a:buNone/>
              <a:defRPr sz="3800">
                <a:solidFill>
                  <a:schemeClr val="dk1"/>
                </a:solidFill>
              </a:defRPr>
            </a:lvl6pPr>
            <a:lvl7pPr lvl="6">
              <a:spcBef>
                <a:spcPts val="0"/>
              </a:spcBef>
              <a:spcAft>
                <a:spcPts val="0"/>
              </a:spcAft>
              <a:buClr>
                <a:schemeClr val="dk1"/>
              </a:buClr>
              <a:buSzPts val="3800"/>
              <a:buNone/>
              <a:defRPr sz="3800">
                <a:solidFill>
                  <a:schemeClr val="dk1"/>
                </a:solidFill>
              </a:defRPr>
            </a:lvl7pPr>
            <a:lvl8pPr lvl="7">
              <a:spcBef>
                <a:spcPts val="0"/>
              </a:spcBef>
              <a:spcAft>
                <a:spcPts val="0"/>
              </a:spcAft>
              <a:buClr>
                <a:schemeClr val="dk1"/>
              </a:buClr>
              <a:buSzPts val="3800"/>
              <a:buNone/>
              <a:defRPr sz="3800">
                <a:solidFill>
                  <a:schemeClr val="dk1"/>
                </a:solidFill>
              </a:defRPr>
            </a:lvl8pPr>
            <a:lvl9pPr lvl="8">
              <a:spcBef>
                <a:spcPts val="0"/>
              </a:spcBef>
              <a:spcAft>
                <a:spcPts val="0"/>
              </a:spcAft>
              <a:buClr>
                <a:schemeClr val="dk1"/>
              </a:buClr>
              <a:buSzPts val="3800"/>
              <a:buNone/>
              <a:defRPr sz="3800">
                <a:solidFill>
                  <a:schemeClr val="dk1"/>
                </a:solidFill>
              </a:defRPr>
            </a:lvl9pPr>
          </a:lstStyle>
          <a:p/>
        </p:txBody>
      </p:sp>
      <p:sp>
        <p:nvSpPr>
          <p:cNvPr id="7" name="Google Shape;7;p1"/>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jpg"/><Relationship Id="rId6" Type="http://schemas.openxmlformats.org/officeDocument/2006/relationships/image" Target="../media/image4.jpg"/><Relationship Id="rId7"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l" sz="2400">
                <a:solidFill>
                  <a:srgbClr val="F6B737"/>
                </a:solidFill>
                <a:latin typeface="Lobster Two"/>
                <a:ea typeface="Lobster Two"/>
                <a:cs typeface="Lobster Two"/>
                <a:sym typeface="Lobster Two"/>
              </a:rPr>
              <a:t>Grade 2 Newsletter - September in Review</a:t>
            </a:r>
            <a:endParaRPr sz="2400">
              <a:solidFill>
                <a:srgbClr val="F6B737"/>
              </a:solidFill>
              <a:latin typeface="Lobster Two"/>
              <a:ea typeface="Lobster Two"/>
              <a:cs typeface="Lobster Two"/>
              <a:sym typeface="Lobster Two"/>
            </a:endParaRPr>
          </a:p>
        </p:txBody>
      </p:sp>
      <p:sp>
        <p:nvSpPr>
          <p:cNvPr id="55" name="Google Shape;55;p13"/>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p:txBody>
      </p:sp>
      <p:sp>
        <p:nvSpPr>
          <p:cNvPr id="56" name="Google Shape;56;p13"/>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Introduction</a:t>
            </a:r>
            <a:endParaRPr b="1" sz="1200">
              <a:solidFill>
                <a:schemeClr val="dk1"/>
              </a:solidFill>
              <a:latin typeface="Century Gothic"/>
              <a:ea typeface="Century Gothic"/>
              <a:cs typeface="Century Gothic"/>
              <a:sym typeface="Century Gothic"/>
            </a:endParaRPr>
          </a:p>
          <a:p>
            <a:pPr indent="0" lvl="0" marL="0" rtl="0" algn="ctr">
              <a:spcBef>
                <a:spcPts val="10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As we dive into the start of the school year, students were welcomed back with our </a:t>
            </a:r>
            <a:r>
              <a:rPr i="1" lang="pl" sz="1200">
                <a:solidFill>
                  <a:schemeClr val="dk1"/>
                </a:solidFill>
                <a:latin typeface="Century Gothic"/>
                <a:ea typeface="Century Gothic"/>
                <a:cs typeface="Century Gothic"/>
                <a:sym typeface="Century Gothic"/>
              </a:rPr>
              <a:t>Under the Sea </a:t>
            </a:r>
            <a:r>
              <a:rPr lang="pl" sz="1200">
                <a:solidFill>
                  <a:schemeClr val="dk1"/>
                </a:solidFill>
                <a:latin typeface="Century Gothic"/>
                <a:ea typeface="Century Gothic"/>
                <a:cs typeface="Century Gothic"/>
                <a:sym typeface="Century Gothic"/>
              </a:rPr>
              <a:t>theme - where we learned about sea creatures and what makes them so </a:t>
            </a:r>
            <a:r>
              <a:rPr lang="pl" sz="1200">
                <a:solidFill>
                  <a:schemeClr val="dk1"/>
                </a:solidFill>
                <a:latin typeface="Century Gothic"/>
                <a:ea typeface="Century Gothic"/>
                <a:cs typeface="Century Gothic"/>
                <a:sym typeface="Century Gothic"/>
              </a:rPr>
              <a:t>interesting!</a:t>
            </a:r>
            <a:endParaRPr sz="1200">
              <a:solidFill>
                <a:schemeClr val="dk1"/>
              </a:solidFill>
              <a:latin typeface="Century Gothic"/>
              <a:ea typeface="Century Gothic"/>
              <a:cs typeface="Century Gothic"/>
              <a:sym typeface="Century Gothic"/>
            </a:endParaRPr>
          </a:p>
          <a:p>
            <a:pPr indent="0" lvl="0" marL="0" rtl="0" algn="l">
              <a:spcBef>
                <a:spcPts val="100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accent2"/>
              </a:solidFill>
              <a:latin typeface="Century Gothic"/>
              <a:ea typeface="Century Gothic"/>
              <a:cs typeface="Century Gothic"/>
              <a:sym typeface="Century Gothic"/>
            </a:endParaRPr>
          </a:p>
        </p:txBody>
      </p:sp>
      <p:sp>
        <p:nvSpPr>
          <p:cNvPr id="57" name="Google Shape;57;p13"/>
          <p:cNvSpPr txBox="1"/>
          <p:nvPr/>
        </p:nvSpPr>
        <p:spPr>
          <a:xfrm>
            <a:off x="2603900" y="2677325"/>
            <a:ext cx="2261100" cy="2075700"/>
          </a:xfrm>
          <a:prstGeom prst="rect">
            <a:avLst/>
          </a:prstGeom>
          <a:noFill/>
          <a:ln>
            <a:noFill/>
          </a:ln>
        </p:spPr>
        <p:txBody>
          <a:bodyPr anchorCtr="0" anchor="t" bIns="91425" lIns="91425" spcFirstLastPara="1" rIns="91425" wrap="square" tIns="91425">
            <a:noAutofit/>
          </a:bodyPr>
          <a:lstStyle/>
          <a:p>
            <a:pPr indent="457200" lvl="0" marL="0" rtl="0" algn="l">
              <a:spcBef>
                <a:spcPts val="500"/>
              </a:spcBef>
              <a:spcAft>
                <a:spcPts val="0"/>
              </a:spcAft>
              <a:buNone/>
            </a:pPr>
            <a:r>
              <a:rPr b="1" lang="pl" sz="1200">
                <a:solidFill>
                  <a:schemeClr val="dk1"/>
                </a:solidFill>
                <a:latin typeface="Century Gothic"/>
                <a:ea typeface="Century Gothic"/>
                <a:cs typeface="Century Gothic"/>
                <a:sym typeface="Century Gothic"/>
              </a:rPr>
              <a:t>Mathematics</a:t>
            </a:r>
            <a:endParaRPr b="1" sz="1200">
              <a:solidFill>
                <a:schemeClr val="dk1"/>
              </a:solidFill>
              <a:latin typeface="Century Gothic"/>
              <a:ea typeface="Century Gothic"/>
              <a:cs typeface="Century Gothic"/>
              <a:sym typeface="Century Gothic"/>
            </a:endParaRPr>
          </a:p>
          <a:p>
            <a:pPr indent="0" lvl="0" marL="0" rtl="0" algn="ctr">
              <a:spcBef>
                <a:spcPts val="1000"/>
              </a:spcBef>
              <a:spcAft>
                <a:spcPts val="0"/>
              </a:spcAft>
              <a:buNone/>
            </a:pPr>
            <a:r>
              <a:rPr lang="pl" sz="1200">
                <a:solidFill>
                  <a:schemeClr val="dk1"/>
                </a:solidFill>
                <a:latin typeface="Century Gothic"/>
                <a:ea typeface="Century Gothic"/>
                <a:cs typeface="Century Gothic"/>
                <a:sym typeface="Century Gothic"/>
              </a:rPr>
              <a:t>We learned the numbers to 100 and how to skip count in 2s, 5s and 10s. We reinforced knowledge by playing the Pirate Ship maths game!</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58" name="Google Shape;58;p13"/>
          <p:cNvSpPr txBox="1"/>
          <p:nvPr/>
        </p:nvSpPr>
        <p:spPr>
          <a:xfrm>
            <a:off x="4965025" y="2677325"/>
            <a:ext cx="2261100" cy="276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Science</a:t>
            </a:r>
            <a:endParaRPr b="1" sz="1200">
              <a:solidFill>
                <a:schemeClr val="accent2"/>
              </a:solidFill>
              <a:latin typeface="Century Gothic"/>
              <a:ea typeface="Century Gothic"/>
              <a:cs typeface="Century Gothic"/>
              <a:sym typeface="Century Gothic"/>
            </a:endParaRPr>
          </a:p>
          <a:p>
            <a:pPr indent="0" lvl="0" marL="0" rtl="0" algn="ctr">
              <a:spcBef>
                <a:spcPts val="1000"/>
              </a:spcBef>
              <a:spcAft>
                <a:spcPts val="0"/>
              </a:spcAft>
              <a:buNone/>
            </a:pPr>
            <a:r>
              <a:rPr lang="pl" sz="1200">
                <a:solidFill>
                  <a:schemeClr val="accent2"/>
                </a:solidFill>
                <a:latin typeface="Century Gothic"/>
                <a:ea typeface="Century Gothic"/>
                <a:cs typeface="Century Gothic"/>
                <a:sym typeface="Century Gothic"/>
              </a:rPr>
              <a:t>We looked at animals and the different types of animal classifications. We played the animal classification hunt in pairs to reinforce knowledge. </a:t>
            </a:r>
            <a:endParaRPr sz="1200">
              <a:solidFill>
                <a:schemeClr val="accent2"/>
              </a:solidFill>
              <a:latin typeface="Century Gothic"/>
              <a:ea typeface="Century Gothic"/>
              <a:cs typeface="Century Gothic"/>
              <a:sym typeface="Century Gothic"/>
            </a:endParaRPr>
          </a:p>
          <a:p>
            <a:pPr indent="0" lvl="0" marL="0" rtl="0" algn="just">
              <a:spcBef>
                <a:spcPts val="1000"/>
              </a:spcBef>
              <a:spcAft>
                <a:spcPts val="1000"/>
              </a:spcAft>
              <a:buNone/>
            </a:pPr>
            <a:r>
              <a:t/>
            </a:r>
            <a:endParaRPr sz="1200">
              <a:solidFill>
                <a:schemeClr val="accent2"/>
              </a:solidFill>
              <a:latin typeface="Century Gothic"/>
              <a:ea typeface="Century Gothic"/>
              <a:cs typeface="Century Gothic"/>
              <a:sym typeface="Century Gothic"/>
            </a:endParaRPr>
          </a:p>
        </p:txBody>
      </p:sp>
      <p:sp>
        <p:nvSpPr>
          <p:cNvPr id="59" name="Google Shape;59;p13"/>
          <p:cNvSpPr txBox="1"/>
          <p:nvPr/>
        </p:nvSpPr>
        <p:spPr>
          <a:xfrm>
            <a:off x="286275" y="4496825"/>
            <a:ext cx="2193300" cy="31107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Language Arts </a:t>
            </a:r>
            <a:endParaRPr b="1" sz="1200">
              <a:solidFill>
                <a:schemeClr val="dk1"/>
              </a:solidFill>
              <a:latin typeface="Century Gothic"/>
              <a:ea typeface="Century Gothic"/>
              <a:cs typeface="Century Gothic"/>
              <a:sym typeface="Century Gothic"/>
            </a:endParaRPr>
          </a:p>
          <a:p>
            <a:pPr indent="0" lvl="0" marL="0" rtl="0" algn="ctr">
              <a:spcBef>
                <a:spcPts val="10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read short stories around sea animals and discussed the plot, themes and characters in small groups. We learned how to use the simple present to talk about things people do. Students wrote short </a:t>
            </a:r>
            <a:r>
              <a:rPr lang="pl" sz="1200">
                <a:solidFill>
                  <a:schemeClr val="dk1"/>
                </a:solidFill>
                <a:latin typeface="Century Gothic"/>
                <a:ea typeface="Century Gothic"/>
                <a:cs typeface="Century Gothic"/>
                <a:sym typeface="Century Gothic"/>
              </a:rPr>
              <a:t>paragraphs</a:t>
            </a:r>
            <a:r>
              <a:rPr lang="pl" sz="1200">
                <a:solidFill>
                  <a:schemeClr val="dk1"/>
                </a:solidFill>
                <a:latin typeface="Century Gothic"/>
                <a:ea typeface="Century Gothic"/>
                <a:cs typeface="Century Gothic"/>
                <a:sym typeface="Century Gothic"/>
              </a:rPr>
              <a:t> and presented to the class.</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0" name="Google Shape;60;p13"/>
          <p:cNvSpPr txBox="1"/>
          <p:nvPr/>
        </p:nvSpPr>
        <p:spPr>
          <a:xfrm>
            <a:off x="2603875" y="4839725"/>
            <a:ext cx="2261100" cy="25833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Social Studies</a:t>
            </a:r>
            <a:endParaRPr b="1" sz="1200">
              <a:solidFill>
                <a:schemeClr val="dk1"/>
              </a:solidFill>
              <a:latin typeface="Century Gothic"/>
              <a:ea typeface="Century Gothic"/>
              <a:cs typeface="Century Gothic"/>
              <a:sym typeface="Century Gothic"/>
            </a:endParaRPr>
          </a:p>
          <a:p>
            <a:pPr indent="0" lvl="0" marL="0" rtl="0" algn="ctr">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started our class project on the Chromebooks -  ‘Great inventions’ where students must </a:t>
            </a:r>
            <a:r>
              <a:rPr lang="pl" sz="1200">
                <a:solidFill>
                  <a:schemeClr val="dk1"/>
                </a:solidFill>
                <a:latin typeface="Century Gothic"/>
                <a:ea typeface="Century Gothic"/>
                <a:cs typeface="Century Gothic"/>
                <a:sym typeface="Century Gothic"/>
              </a:rPr>
              <a:t>research</a:t>
            </a:r>
            <a:r>
              <a:rPr lang="pl" sz="1200">
                <a:solidFill>
                  <a:schemeClr val="dk1"/>
                </a:solidFill>
                <a:latin typeface="Century Gothic"/>
                <a:ea typeface="Century Gothic"/>
                <a:cs typeface="Century Gothic"/>
                <a:sym typeface="Century Gothic"/>
              </a:rPr>
              <a:t> a great invention and present their findings to the class.</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1" name="Google Shape;61;p13"/>
          <p:cNvSpPr txBox="1"/>
          <p:nvPr/>
        </p:nvSpPr>
        <p:spPr>
          <a:xfrm>
            <a:off x="5017400" y="5289725"/>
            <a:ext cx="2261100" cy="227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pl" sz="1200">
                <a:solidFill>
                  <a:schemeClr val="dk1"/>
                </a:solidFill>
                <a:latin typeface="Century Gothic"/>
                <a:ea typeface="Century Gothic"/>
                <a:cs typeface="Century Gothic"/>
                <a:sym typeface="Century Gothic"/>
              </a:rPr>
              <a:t>Art</a:t>
            </a:r>
            <a:endParaRPr b="1" sz="1200">
              <a:solidFill>
                <a:schemeClr val="dk1"/>
              </a:solidFill>
              <a:latin typeface="Century Gothic"/>
              <a:ea typeface="Century Gothic"/>
              <a:cs typeface="Century Gothic"/>
              <a:sym typeface="Century Gothic"/>
            </a:endParaRPr>
          </a:p>
          <a:p>
            <a:pPr indent="0" lvl="0" marL="0" rtl="0" algn="ctr">
              <a:lnSpc>
                <a:spcPct val="100000"/>
              </a:lnSpc>
              <a:spcBef>
                <a:spcPts val="1000"/>
              </a:spcBef>
              <a:spcAft>
                <a:spcPts val="0"/>
              </a:spcAft>
              <a:buNone/>
            </a:pPr>
            <a:r>
              <a:rPr lang="pl" sz="1200">
                <a:solidFill>
                  <a:schemeClr val="dk1"/>
                </a:solidFill>
                <a:latin typeface="Century Gothic"/>
                <a:ea typeface="Century Gothic"/>
                <a:cs typeface="Century Gothic"/>
                <a:sym typeface="Century Gothic"/>
              </a:rPr>
              <a:t>We started our class project on modern artist David Hockney. Students learned about the artist, his inspirations and recreated pieces of work in his stye.</a:t>
            </a:r>
            <a:endParaRPr sz="1200">
              <a:solidFill>
                <a:schemeClr val="dk1"/>
              </a:solidFill>
              <a:latin typeface="Century Gothic"/>
              <a:ea typeface="Century Gothic"/>
              <a:cs typeface="Century Gothic"/>
              <a:sym typeface="Century Gothic"/>
            </a:endParaRPr>
          </a:p>
          <a:p>
            <a:pPr indent="0" lvl="0" marL="0" rtl="0" algn="ctr">
              <a:lnSpc>
                <a:spcPct val="100000"/>
              </a:lnSpc>
              <a:spcBef>
                <a:spcPts val="1000"/>
              </a:spcBef>
              <a:spcAft>
                <a:spcPts val="1000"/>
              </a:spcAft>
              <a:buClr>
                <a:schemeClr val="dk1"/>
              </a:buClr>
              <a:buSzPts val="1100"/>
              <a:buFont typeface="Arial"/>
              <a:buNone/>
            </a:pPr>
            <a:r>
              <a:t/>
            </a:r>
            <a:endParaRPr b="1" sz="1200">
              <a:solidFill>
                <a:schemeClr val="accent2"/>
              </a:solidFill>
              <a:latin typeface="Caveat"/>
              <a:ea typeface="Caveat"/>
              <a:cs typeface="Caveat"/>
              <a:sym typeface="Caveat"/>
            </a:endParaRPr>
          </a:p>
        </p:txBody>
      </p:sp>
      <p:sp>
        <p:nvSpPr>
          <p:cNvPr id="62" name="Google Shape;62;p13"/>
          <p:cNvSpPr txBox="1"/>
          <p:nvPr/>
        </p:nvSpPr>
        <p:spPr>
          <a:xfrm>
            <a:off x="-3" y="6695875"/>
            <a:ext cx="45522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2000">
                <a:solidFill>
                  <a:srgbClr val="F6B737"/>
                </a:solidFill>
                <a:latin typeface="Lobster Two"/>
                <a:ea typeface="Lobster Two"/>
                <a:cs typeface="Lobster Two"/>
                <a:sym typeface="Lobster Two"/>
              </a:rPr>
              <a:t>Pictures, pictures, pictures!</a:t>
            </a:r>
            <a:endParaRPr sz="2000">
              <a:solidFill>
                <a:srgbClr val="F6B737"/>
              </a:solidFill>
              <a:latin typeface="Lobster Two"/>
              <a:ea typeface="Lobster Two"/>
              <a:cs typeface="Lobster Two"/>
              <a:sym typeface="Lobster Two"/>
            </a:endParaRPr>
          </a:p>
        </p:txBody>
      </p:sp>
      <p:sp>
        <p:nvSpPr>
          <p:cNvPr id="63" name="Google Shape;63;p13"/>
          <p:cNvSpPr txBox="1"/>
          <p:nvPr/>
        </p:nvSpPr>
        <p:spPr>
          <a:xfrm>
            <a:off x="5186900" y="7249975"/>
            <a:ext cx="22611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Important Dates:</a:t>
            </a:r>
            <a:endParaRPr b="1" sz="1200">
              <a:solidFill>
                <a:schemeClr val="accent2"/>
              </a:solidFill>
              <a:latin typeface="Century Gothic"/>
              <a:ea typeface="Century Gothic"/>
              <a:cs typeface="Century Gothic"/>
              <a:sym typeface="Century Gothic"/>
            </a:endParaRPr>
          </a:p>
        </p:txBody>
      </p:sp>
      <p:sp>
        <p:nvSpPr>
          <p:cNvPr id="64" name="Google Shape;64;p13"/>
          <p:cNvSpPr txBox="1"/>
          <p:nvPr/>
        </p:nvSpPr>
        <p:spPr>
          <a:xfrm>
            <a:off x="5093600" y="7542725"/>
            <a:ext cx="2295300" cy="2760600"/>
          </a:xfrm>
          <a:prstGeom prst="rect">
            <a:avLst/>
          </a:prstGeom>
          <a:noFill/>
          <a:ln>
            <a:noFill/>
          </a:ln>
        </p:spPr>
        <p:txBody>
          <a:bodyPr anchorCtr="0" anchor="t" bIns="91425" lIns="91425" spcFirstLastPara="1" rIns="91425" wrap="square" tIns="91425">
            <a:noAutofit/>
          </a:bodyPr>
          <a:lstStyle/>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10th October - Empathy Day</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31st October - Halloween</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4th November - Completion date for </a:t>
            </a:r>
            <a:r>
              <a:rPr i="1" lang="pl" sz="1200">
                <a:solidFill>
                  <a:schemeClr val="dk1"/>
                </a:solidFill>
                <a:latin typeface="Century Gothic"/>
                <a:ea typeface="Century Gothic"/>
                <a:cs typeface="Century Gothic"/>
                <a:sym typeface="Century Gothic"/>
              </a:rPr>
              <a:t>Great Inventions </a:t>
            </a:r>
            <a:r>
              <a:rPr lang="pl" sz="1200">
                <a:solidFill>
                  <a:schemeClr val="dk1"/>
                </a:solidFill>
                <a:latin typeface="Century Gothic"/>
                <a:ea typeface="Century Gothic"/>
                <a:cs typeface="Century Gothic"/>
                <a:sym typeface="Century Gothic"/>
              </a:rPr>
              <a:t>Project</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10th-11th November - Independence Day (school closed </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27th November - Thanksgiving Day</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5th December - St. Nicholas Day</a:t>
            </a:r>
            <a:endParaRPr sz="1200">
              <a:solidFill>
                <a:schemeClr val="dk1"/>
              </a:solidFill>
              <a:latin typeface="Century Gothic"/>
              <a:ea typeface="Century Gothic"/>
              <a:cs typeface="Century Gothic"/>
              <a:sym typeface="Century Gothic"/>
            </a:endParaRPr>
          </a:p>
        </p:txBody>
      </p:sp>
      <p:sp>
        <p:nvSpPr>
          <p:cNvPr id="65" name="Google Shape;65;p13"/>
          <p:cNvSpPr txBox="1"/>
          <p:nvPr/>
        </p:nvSpPr>
        <p:spPr>
          <a:xfrm>
            <a:off x="276225" y="7886700"/>
            <a:ext cx="4438800" cy="23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endParaRPr>
          </a:p>
        </p:txBody>
      </p:sp>
      <p:pic>
        <p:nvPicPr>
          <p:cNvPr id="66" name="Google Shape;66;p13"/>
          <p:cNvPicPr preferRelativeResize="0"/>
          <p:nvPr/>
        </p:nvPicPr>
        <p:blipFill>
          <a:blip r:embed="rId3">
            <a:alphaModFix/>
          </a:blip>
          <a:stretch>
            <a:fillRect/>
          </a:stretch>
        </p:blipFill>
        <p:spPr>
          <a:xfrm>
            <a:off x="829691" y="-3"/>
            <a:ext cx="5900622" cy="2371800"/>
          </a:xfrm>
          <a:prstGeom prst="rect">
            <a:avLst/>
          </a:prstGeom>
          <a:noFill/>
          <a:ln>
            <a:noFill/>
          </a:ln>
        </p:spPr>
      </p:pic>
      <p:pic>
        <p:nvPicPr>
          <p:cNvPr id="67" name="Google Shape;67;p13" title="logo2.png"/>
          <p:cNvPicPr preferRelativeResize="0"/>
          <p:nvPr/>
        </p:nvPicPr>
        <p:blipFill>
          <a:blip r:embed="rId4">
            <a:alphaModFix/>
          </a:blip>
          <a:stretch>
            <a:fillRect/>
          </a:stretch>
        </p:blipFill>
        <p:spPr>
          <a:xfrm>
            <a:off x="963300" y="328279"/>
            <a:ext cx="839251" cy="840150"/>
          </a:xfrm>
          <a:prstGeom prst="rect">
            <a:avLst/>
          </a:prstGeom>
          <a:noFill/>
          <a:ln>
            <a:noFill/>
          </a:ln>
        </p:spPr>
      </p:pic>
      <p:pic>
        <p:nvPicPr>
          <p:cNvPr id="68" name="Google Shape;68;p13"/>
          <p:cNvPicPr preferRelativeResize="0"/>
          <p:nvPr/>
        </p:nvPicPr>
        <p:blipFill rotWithShape="1">
          <a:blip r:embed="rId5">
            <a:alphaModFix/>
          </a:blip>
          <a:srcRect b="0" l="0" r="0" t="30025"/>
          <a:stretch/>
        </p:blipFill>
        <p:spPr>
          <a:xfrm>
            <a:off x="1922526" y="7136351"/>
            <a:ext cx="3042499" cy="1596799"/>
          </a:xfrm>
          <a:prstGeom prst="rect">
            <a:avLst/>
          </a:prstGeom>
          <a:noFill/>
          <a:ln>
            <a:noFill/>
          </a:ln>
        </p:spPr>
      </p:pic>
      <p:pic>
        <p:nvPicPr>
          <p:cNvPr id="69" name="Google Shape;69;p13"/>
          <p:cNvPicPr preferRelativeResize="0"/>
          <p:nvPr/>
        </p:nvPicPr>
        <p:blipFill rotWithShape="1">
          <a:blip r:embed="rId6">
            <a:alphaModFix/>
          </a:blip>
          <a:srcRect b="15232" l="8956" r="7263" t="0"/>
          <a:stretch/>
        </p:blipFill>
        <p:spPr>
          <a:xfrm>
            <a:off x="182538" y="8488250"/>
            <a:ext cx="2799652" cy="1945551"/>
          </a:xfrm>
          <a:prstGeom prst="rect">
            <a:avLst/>
          </a:prstGeom>
          <a:noFill/>
          <a:ln>
            <a:noFill/>
          </a:ln>
        </p:spPr>
      </p:pic>
      <p:pic>
        <p:nvPicPr>
          <p:cNvPr id="70" name="Google Shape;70;p13"/>
          <p:cNvPicPr preferRelativeResize="0"/>
          <p:nvPr/>
        </p:nvPicPr>
        <p:blipFill rotWithShape="1">
          <a:blip r:embed="rId7">
            <a:alphaModFix/>
          </a:blip>
          <a:srcRect b="0" l="14369" r="10038" t="14170"/>
          <a:stretch/>
        </p:blipFill>
        <p:spPr>
          <a:xfrm>
            <a:off x="2982200" y="8783700"/>
            <a:ext cx="1784576" cy="15196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