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948">
          <p15:clr>
            <a:srgbClr val="000000"/>
          </p15:clr>
        </p15:guide>
      </p15:sldGuideLst>
    </p:ext>
    <p:ext uri="GoogleSlidesCustomDataVersion2">
      <go:slidesCustomData xmlns:go="http://customooxmlschemas.google.com/" r:id="rId12" roundtripDataSignature="AMtx7miGYQVA4HDwzSrcbsSNkOJq2mvl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9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l-P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8286e89ac2_0_5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8286e89ac2_0_5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38286e89ac2_0_5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8286e89ac2_0_15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8286e89ac2_0_15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38286e89ac2_0_15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8286e89ac2_0_21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8286e89ac2_0_21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38286e89ac2_0_21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8286e89ac2_0_27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8286e89ac2_0_27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38286e89ac2_0_27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8286e89ac2_0_33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8286e89ac2_0_33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38286e89ac2_0_33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16.jpg"/><Relationship Id="rId5" Type="http://schemas.openxmlformats.org/officeDocument/2006/relationships/image" Target="../media/image14.jpg"/><Relationship Id="rId6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8.jpg"/><Relationship Id="rId5" Type="http://schemas.openxmlformats.org/officeDocument/2006/relationships/image" Target="../media/image6.jpg"/><Relationship Id="rId6" Type="http://schemas.openxmlformats.org/officeDocument/2006/relationships/image" Target="../media/image3.jpg"/><Relationship Id="rId7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Relationship Id="rId4" Type="http://schemas.openxmlformats.org/officeDocument/2006/relationships/image" Target="../media/image11.jpg"/><Relationship Id="rId5" Type="http://schemas.openxmlformats.org/officeDocument/2006/relationships/image" Target="../media/image4.jpg"/><Relationship Id="rId6" Type="http://schemas.openxmlformats.org/officeDocument/2006/relationships/image" Target="../media/image7.jpg"/><Relationship Id="rId7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Relationship Id="rId4" Type="http://schemas.openxmlformats.org/officeDocument/2006/relationships/image" Target="../media/image17.jpg"/><Relationship Id="rId5" Type="http://schemas.openxmlformats.org/officeDocument/2006/relationships/image" Target="../media/image21.jpg"/><Relationship Id="rId6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4.jpg"/><Relationship Id="rId6" Type="http://schemas.openxmlformats.org/officeDocument/2006/relationships/image" Target="../media/image22.jpg"/><Relationship Id="rId7" Type="http://schemas.openxmlformats.org/officeDocument/2006/relationships/image" Target="../media/image2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6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title"/>
          </p:nvPr>
        </p:nvSpPr>
        <p:spPr>
          <a:xfrm>
            <a:off x="78925" y="86675"/>
            <a:ext cx="6524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b="1" lang="pl-PL" sz="32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our class in September</a:t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b="1" lang="pl-PL" sz="32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W naszej klasie we Wrześniu</a:t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omic Sans MS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2103750" y="3852700"/>
            <a:ext cx="4458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17129" l="0" r="0" t="0"/>
          <a:stretch/>
        </p:blipFill>
        <p:spPr>
          <a:xfrm>
            <a:off x="274300" y="2120875"/>
            <a:ext cx="1920250" cy="344497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372300" y="1449975"/>
            <a:ext cx="48594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Wspomnienia z wakacji</a:t>
            </a:r>
            <a:endParaRPr sz="2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 b="0" l="0" r="19794" t="0"/>
          <a:stretch/>
        </p:blipFill>
        <p:spPr>
          <a:xfrm>
            <a:off x="4629212" y="1229675"/>
            <a:ext cx="4261550" cy="2454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 b="19646" l="0" r="0" t="0"/>
          <a:stretch/>
        </p:blipFill>
        <p:spPr>
          <a:xfrm>
            <a:off x="2375900" y="2616351"/>
            <a:ext cx="1920250" cy="334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79950" y="3852700"/>
            <a:ext cx="4160077" cy="192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8286e89ac2_0_5"/>
          <p:cNvSpPr txBox="1"/>
          <p:nvPr>
            <p:ph type="title"/>
          </p:nvPr>
        </p:nvSpPr>
        <p:spPr>
          <a:xfrm>
            <a:off x="235125" y="2687325"/>
            <a:ext cx="3037200" cy="744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000">
                <a:latin typeface="Comic Sans MS"/>
                <a:ea typeface="Comic Sans MS"/>
                <a:cs typeface="Comic Sans MS"/>
                <a:sym typeface="Comic Sans MS"/>
              </a:rPr>
              <a:t>My summer</a:t>
            </a:r>
            <a:endParaRPr sz="3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1" name="Google Shape;101;g38286e89ac2_0_5"/>
          <p:cNvPicPr preferRelativeResize="0"/>
          <p:nvPr/>
        </p:nvPicPr>
        <p:blipFill rotWithShape="1">
          <a:blip r:embed="rId3">
            <a:alphaModFix/>
          </a:blip>
          <a:srcRect b="-18390" l="0" r="17430" t="18390"/>
          <a:stretch/>
        </p:blipFill>
        <p:spPr>
          <a:xfrm>
            <a:off x="352675" y="266450"/>
            <a:ext cx="4327276" cy="242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38286e89ac2_0_5"/>
          <p:cNvPicPr preferRelativeResize="0"/>
          <p:nvPr/>
        </p:nvPicPr>
        <p:blipFill rotWithShape="1">
          <a:blip r:embed="rId4">
            <a:alphaModFix/>
          </a:blip>
          <a:srcRect b="0" l="11192" r="19377" t="0"/>
          <a:stretch/>
        </p:blipFill>
        <p:spPr>
          <a:xfrm>
            <a:off x="5471525" y="940500"/>
            <a:ext cx="3470776" cy="230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38286e89ac2_0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125" y="4245113"/>
            <a:ext cx="3613138" cy="166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38286e89ac2_0_5"/>
          <p:cNvPicPr preferRelativeResize="0"/>
          <p:nvPr/>
        </p:nvPicPr>
        <p:blipFill rotWithShape="1">
          <a:blip r:embed="rId6">
            <a:alphaModFix/>
          </a:blip>
          <a:srcRect b="0" l="0" r="15938" t="0"/>
          <a:stretch/>
        </p:blipFill>
        <p:spPr>
          <a:xfrm>
            <a:off x="3367825" y="3249649"/>
            <a:ext cx="3470776" cy="190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38286e89ac2_0_5"/>
          <p:cNvPicPr preferRelativeResize="0"/>
          <p:nvPr/>
        </p:nvPicPr>
        <p:blipFill rotWithShape="1">
          <a:blip r:embed="rId7">
            <a:alphaModFix/>
          </a:blip>
          <a:srcRect b="0" l="10002" r="18853" t="0"/>
          <a:stretch/>
        </p:blipFill>
        <p:spPr>
          <a:xfrm>
            <a:off x="6466125" y="4307525"/>
            <a:ext cx="2378199" cy="154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8286e89ac2_0_15"/>
          <p:cNvSpPr txBox="1"/>
          <p:nvPr>
            <p:ph type="title"/>
          </p:nvPr>
        </p:nvSpPr>
        <p:spPr>
          <a:xfrm>
            <a:off x="300450" y="137475"/>
            <a:ext cx="3853500" cy="685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-PL" sz="2560">
                <a:latin typeface="Comic Sans MS"/>
                <a:ea typeface="Comic Sans MS"/>
                <a:cs typeface="Comic Sans MS"/>
                <a:sym typeface="Comic Sans MS"/>
              </a:rPr>
              <a:t>Animal`s classification</a:t>
            </a:r>
            <a:endParaRPr sz="256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2" name="Google Shape;112;g38286e89ac2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7050" y="3756000"/>
            <a:ext cx="4521800" cy="2088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38286e89ac2_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3750" y="822925"/>
            <a:ext cx="1807125" cy="3912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38286e89ac2_0_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450" y="822975"/>
            <a:ext cx="1807125" cy="391223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38286e89ac2_0_15"/>
          <p:cNvSpPr txBox="1"/>
          <p:nvPr/>
        </p:nvSpPr>
        <p:spPr>
          <a:xfrm>
            <a:off x="646600" y="5251250"/>
            <a:ext cx="3853500" cy="6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English boardgames</a:t>
            </a:r>
            <a:endParaRPr sz="2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6" name="Google Shape;116;g38286e89ac2_0_15"/>
          <p:cNvSpPr txBox="1"/>
          <p:nvPr/>
        </p:nvSpPr>
        <p:spPr>
          <a:xfrm>
            <a:off x="5506050" y="672875"/>
            <a:ext cx="35529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Jesienne dekoracje</a:t>
            </a:r>
            <a:endParaRPr sz="2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7" name="Google Shape;117;g38286e89ac2_0_15"/>
          <p:cNvPicPr preferRelativeResize="0"/>
          <p:nvPr/>
        </p:nvPicPr>
        <p:blipFill rotWithShape="1">
          <a:blip r:embed="rId6">
            <a:alphaModFix/>
          </a:blip>
          <a:srcRect b="20464" l="20627" r="34443" t="0"/>
          <a:stretch/>
        </p:blipFill>
        <p:spPr>
          <a:xfrm>
            <a:off x="6818800" y="1313325"/>
            <a:ext cx="2090051" cy="170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38286e89ac2_0_15"/>
          <p:cNvPicPr preferRelativeResize="0"/>
          <p:nvPr/>
        </p:nvPicPr>
        <p:blipFill rotWithShape="1">
          <a:blip r:embed="rId7">
            <a:alphaModFix/>
          </a:blip>
          <a:srcRect b="23299" l="0" r="0" t="28699"/>
          <a:stretch/>
        </p:blipFill>
        <p:spPr>
          <a:xfrm>
            <a:off x="4500100" y="1472604"/>
            <a:ext cx="2090050" cy="2171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8286e89ac2_0_21"/>
          <p:cNvSpPr txBox="1"/>
          <p:nvPr>
            <p:ph type="title"/>
          </p:nvPr>
        </p:nvSpPr>
        <p:spPr>
          <a:xfrm>
            <a:off x="-115837" y="0"/>
            <a:ext cx="6622800" cy="881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600">
                <a:latin typeface="Comic Sans MS"/>
                <a:ea typeface="Comic Sans MS"/>
                <a:cs typeface="Comic Sans MS"/>
                <a:sym typeface="Comic Sans MS"/>
              </a:rPr>
              <a:t>Co wydarzyło się 1 września 1939 roku?</a:t>
            </a: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5" name="Google Shape;125;g38286e89ac2_0_21"/>
          <p:cNvPicPr preferRelativeResize="0"/>
          <p:nvPr/>
        </p:nvPicPr>
        <p:blipFill rotWithShape="1">
          <a:blip r:embed="rId3">
            <a:alphaModFix/>
          </a:blip>
          <a:srcRect b="0" l="-13490" r="10746" t="0"/>
          <a:stretch/>
        </p:blipFill>
        <p:spPr>
          <a:xfrm>
            <a:off x="457200" y="881400"/>
            <a:ext cx="4271247" cy="21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38286e89ac2_0_21"/>
          <p:cNvPicPr preferRelativeResize="0"/>
          <p:nvPr/>
        </p:nvPicPr>
        <p:blipFill rotWithShape="1">
          <a:blip r:embed="rId4">
            <a:alphaModFix/>
          </a:blip>
          <a:srcRect b="0" l="40646" r="11607" t="0"/>
          <a:stretch/>
        </p:blipFill>
        <p:spPr>
          <a:xfrm>
            <a:off x="5120650" y="881400"/>
            <a:ext cx="2252887" cy="21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38286e89ac2_0_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" y="3237400"/>
            <a:ext cx="1956675" cy="26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38286e89ac2_0_21"/>
          <p:cNvSpPr txBox="1"/>
          <p:nvPr/>
        </p:nvSpPr>
        <p:spPr>
          <a:xfrm>
            <a:off x="2625650" y="3237400"/>
            <a:ext cx="3056700" cy="19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Adresujemy pocztówki</a:t>
            </a:r>
            <a:endParaRPr sz="2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9" name="Google Shape;129;g38286e89ac2_0_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29533" y="3941375"/>
            <a:ext cx="4157266" cy="192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38286e89ac2_0_21"/>
          <p:cNvSpPr txBox="1"/>
          <p:nvPr/>
        </p:nvSpPr>
        <p:spPr>
          <a:xfrm>
            <a:off x="5316600" y="3383575"/>
            <a:ext cx="33702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English grammar</a:t>
            </a:r>
            <a:endParaRPr sz="2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8286e89ac2_0_27"/>
          <p:cNvSpPr txBox="1"/>
          <p:nvPr>
            <p:ph type="title"/>
          </p:nvPr>
        </p:nvSpPr>
        <p:spPr>
          <a:xfrm>
            <a:off x="2704150" y="1508925"/>
            <a:ext cx="3951600" cy="140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600">
                <a:latin typeface="Comic Sans MS"/>
                <a:ea typeface="Comic Sans MS"/>
                <a:cs typeface="Comic Sans MS"/>
                <a:sym typeface="Comic Sans MS"/>
              </a:rPr>
              <a:t>Wycieczka </a:t>
            </a:r>
            <a:br>
              <a:rPr lang="pl-PL" sz="260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pl-PL" sz="2600">
                <a:latin typeface="Comic Sans MS"/>
                <a:ea typeface="Comic Sans MS"/>
                <a:cs typeface="Comic Sans MS"/>
                <a:sym typeface="Comic Sans MS"/>
              </a:rPr>
              <a:t>rowerowa</a:t>
            </a: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7" name="Google Shape;137;g38286e89ac2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2375" y="3661100"/>
            <a:ext cx="4663450" cy="215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38286e89ac2_0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1800" y="1323749"/>
            <a:ext cx="3154028" cy="2105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38286e89ac2_0_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650" y="198500"/>
            <a:ext cx="1419750" cy="307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38286e89ac2_0_27"/>
          <p:cNvPicPr preferRelativeResize="0"/>
          <p:nvPr/>
        </p:nvPicPr>
        <p:blipFill rotWithShape="1">
          <a:blip r:embed="rId6">
            <a:alphaModFix/>
          </a:blip>
          <a:srcRect b="12029" l="0" r="0" t="12833"/>
          <a:stretch/>
        </p:blipFill>
        <p:spPr>
          <a:xfrm>
            <a:off x="1899649" y="1323750"/>
            <a:ext cx="1197742" cy="194842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38286e89ac2_0_27"/>
          <p:cNvSpPr txBox="1"/>
          <p:nvPr/>
        </p:nvSpPr>
        <p:spPr>
          <a:xfrm>
            <a:off x="2037763" y="198500"/>
            <a:ext cx="3507300" cy="15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Szkolny projekt artystyczny</a:t>
            </a:r>
            <a:endParaRPr sz="2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2" name="Google Shape;142;g38286e89ac2_0_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1648" y="4345750"/>
            <a:ext cx="3435699" cy="15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38286e89ac2_0_27"/>
          <p:cNvSpPr txBox="1"/>
          <p:nvPr/>
        </p:nvSpPr>
        <p:spPr>
          <a:xfrm>
            <a:off x="241650" y="3758050"/>
            <a:ext cx="31539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Informatyka</a:t>
            </a:r>
            <a:endParaRPr sz="2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8286e89ac2_0_33"/>
          <p:cNvSpPr txBox="1"/>
          <p:nvPr>
            <p:ph type="title"/>
          </p:nvPr>
        </p:nvSpPr>
        <p:spPr>
          <a:xfrm>
            <a:off x="4923350" y="521825"/>
            <a:ext cx="4222800" cy="979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600">
                <a:latin typeface="Comic Sans MS"/>
                <a:ea typeface="Comic Sans MS"/>
                <a:cs typeface="Comic Sans MS"/>
                <a:sym typeface="Comic Sans MS"/>
              </a:rPr>
              <a:t>Find a friend who …</a:t>
            </a: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0" name="Google Shape;150;g38286e89ac2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8076" y="1341700"/>
            <a:ext cx="3713352" cy="1715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38286e89ac2_0_33"/>
          <p:cNvPicPr preferRelativeResize="0"/>
          <p:nvPr/>
        </p:nvPicPr>
        <p:blipFill rotWithShape="1">
          <a:blip r:embed="rId4">
            <a:alphaModFix/>
          </a:blip>
          <a:srcRect b="18831" l="4330" r="-4329" t="-1715"/>
          <a:stretch/>
        </p:blipFill>
        <p:spPr>
          <a:xfrm>
            <a:off x="261250" y="796850"/>
            <a:ext cx="2022408" cy="362907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38286e89ac2_0_33"/>
          <p:cNvSpPr txBox="1"/>
          <p:nvPr/>
        </p:nvSpPr>
        <p:spPr>
          <a:xfrm>
            <a:off x="137175" y="117550"/>
            <a:ext cx="5721600" cy="12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Ile cm urośliśmy w trakcie </a:t>
            </a:r>
            <a:br>
              <a:rPr lang="pl-PL" sz="2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pl-PL" sz="2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wakacji?</a:t>
            </a:r>
            <a:endParaRPr sz="2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3" name="Google Shape;153;g38286e89ac2_0_33"/>
          <p:cNvSpPr txBox="1"/>
          <p:nvPr/>
        </p:nvSpPr>
        <p:spPr>
          <a:xfrm>
            <a:off x="5178075" y="3289525"/>
            <a:ext cx="3918000" cy="11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Let`s finish</a:t>
            </a:r>
            <a:br>
              <a:rPr lang="pl-PL" sz="2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pl-PL" sz="2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the story together</a:t>
            </a:r>
            <a:endParaRPr sz="2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4" name="Google Shape;154;g38286e89ac2_0_33"/>
          <p:cNvPicPr preferRelativeResize="0"/>
          <p:nvPr/>
        </p:nvPicPr>
        <p:blipFill rotWithShape="1">
          <a:blip r:embed="rId5">
            <a:alphaModFix/>
          </a:blip>
          <a:srcRect b="14720" l="0" r="0" t="9401"/>
          <a:stretch/>
        </p:blipFill>
        <p:spPr>
          <a:xfrm>
            <a:off x="2470576" y="1732029"/>
            <a:ext cx="2209376" cy="362908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38286e89ac2_0_33"/>
          <p:cNvSpPr txBox="1"/>
          <p:nvPr/>
        </p:nvSpPr>
        <p:spPr>
          <a:xfrm>
            <a:off x="261250" y="5035725"/>
            <a:ext cx="3539700" cy="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Uczymy się programować</a:t>
            </a:r>
            <a:endParaRPr sz="2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6" name="Google Shape;156;g38286e89ac2_0_33"/>
          <p:cNvPicPr preferRelativeResize="0"/>
          <p:nvPr/>
        </p:nvPicPr>
        <p:blipFill rotWithShape="1">
          <a:blip r:embed="rId6">
            <a:alphaModFix/>
          </a:blip>
          <a:srcRect b="0" l="9097" r="5803" t="0"/>
          <a:stretch/>
        </p:blipFill>
        <p:spPr>
          <a:xfrm>
            <a:off x="5731151" y="4311826"/>
            <a:ext cx="3160274" cy="171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2019-03-19T10:27:49Z</dcterms:created>
  <dc:creator>KK</dc:creator>
</cp:coreProperties>
</file>