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</p:sldIdLst>
  <p:sldSz cy="6858000" cx="9144000"/>
  <p:notesSz cx="6797675" cy="9926625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000000"/>
          </p15:clr>
        </p15:guide>
        <p15:guide id="2" pos="2948">
          <p15:clr>
            <a:srgbClr val="000000"/>
          </p15:clr>
        </p15:guide>
      </p15:sldGuideLst>
    </p:ext>
    <p:ext uri="GoogleSlidesCustomDataVersion2">
      <go:slidesCustomData xmlns:go="http://customooxmlschemas.google.com/" r:id="rId13" roundtripDataSignature="AMtx7mjMvGTYmjV7SZquI4g+PEkgnBiLZ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948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customschemas.google.com/relationships/presentationmetadata" Target="metadata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50443" y="0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917575" y="744538"/>
            <a:ext cx="4962525" cy="3722687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7ed350b820_0_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7ed350b820_0_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" name="Google Shape;99;g37ed350b820_0_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7ed350b820_0_30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7ed350b820_0_30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7ed350b820_0_30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7ed350b820_0_4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37ed350b820_0_4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g37ed350b820_0_4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37ed350b820_0_5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37ed350b820_0_5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8" name="Google Shape;138;g37ed350b820_0_5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7ed350b820_0_74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1" name="Google Shape;151;g37ed350b820_0_74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2" name="Google Shape;152;g37ed350b820_0_74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38028665e5f_0_9:notes"/>
          <p:cNvSpPr/>
          <p:nvPr>
            <p:ph idx="2" type="sldImg"/>
          </p:nvPr>
        </p:nvSpPr>
        <p:spPr>
          <a:xfrm>
            <a:off x="917575" y="744538"/>
            <a:ext cx="4962600" cy="37227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38028665e5f_0_9:notes"/>
          <p:cNvSpPr txBox="1"/>
          <p:nvPr>
            <p:ph idx="1" type="body"/>
          </p:nvPr>
        </p:nvSpPr>
        <p:spPr>
          <a:xfrm>
            <a:off x="679768" y="4715153"/>
            <a:ext cx="5438100" cy="4467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9" name="Google Shape;169;g38028665e5f_0_9:notes"/>
          <p:cNvSpPr txBox="1"/>
          <p:nvPr>
            <p:ph idx="12" type="sldNum"/>
          </p:nvPr>
        </p:nvSpPr>
        <p:spPr>
          <a:xfrm>
            <a:off x="3850443" y="9428583"/>
            <a:ext cx="2945700" cy="496200"/>
          </a:xfrm>
          <a:prstGeom prst="rect">
            <a:avLst/>
          </a:prstGeom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8" name="Google Shape;18;p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1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14"/>
          <p:cNvSpPr txBox="1"/>
          <p:nvPr>
            <p:ph idx="1" type="body"/>
          </p:nvPr>
        </p:nvSpPr>
        <p:spPr>
          <a:xfrm rot="5400000">
            <a:off x="2309018" y="-251619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1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1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1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5"/>
          <p:cNvSpPr txBox="1"/>
          <p:nvPr>
            <p:ph type="title"/>
          </p:nvPr>
        </p:nvSpPr>
        <p:spPr>
          <a:xfrm rot="5400000">
            <a:off x="4732337" y="2171700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15"/>
          <p:cNvSpPr txBox="1"/>
          <p:nvPr>
            <p:ph idx="1" type="body"/>
          </p:nvPr>
        </p:nvSpPr>
        <p:spPr>
          <a:xfrm rot="5400000">
            <a:off x="541338" y="190501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15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15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15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7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2" name="Google Shape;22;p7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3" name="Google Shape;23;p7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4" name="Google Shape;24;p7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7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8" name="Google Shape;28;p6"/>
          <p:cNvSpPr txBox="1"/>
          <p:nvPr>
            <p:ph idx="1" type="subTitle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29" name="Google Shape;29;p6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b="1" sz="4000" cap="none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4" name="Google Shape;34;p8"/>
          <p:cNvSpPr txBox="1"/>
          <p:nvPr>
            <p:ph idx="1" type="body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8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" type="body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indent="-381000" lvl="1" marL="9144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indent="-355600" lvl="2" marL="1371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indent="-342900" lvl="3" marL="1828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indent="-342900" lvl="4" marL="22860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indent="-342900" lvl="5" marL="27432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indent="-342900" lvl="6" marL="32004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indent="-342900" lvl="7" marL="3657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indent="-342900" lvl="8" marL="41148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/>
        </p:txBody>
      </p:sp>
      <p:sp>
        <p:nvSpPr>
          <p:cNvPr id="42" name="Google Shape;42;p9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9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7" name="Google Shape;47;p10"/>
          <p:cNvSpPr txBox="1"/>
          <p:nvPr>
            <p:ph idx="1" type="body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49" name="Google Shape;49;p10"/>
          <p:cNvSpPr txBox="1"/>
          <p:nvPr>
            <p:ph idx="3" type="body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10"/>
          <p:cNvSpPr txBox="1"/>
          <p:nvPr>
            <p:ph idx="4" type="body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81000" lvl="0" marL="4572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indent="-355600" lvl="1" marL="914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indent="-342900" lvl="2" marL="13716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indent="-330200" lvl="3" marL="1828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indent="-330200" lvl="4" marL="22860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indent="-330200" lvl="5" marL="27432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indent="-330200" lvl="6" marL="32004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indent="-330200" lvl="7" marL="36576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indent="-330200" lvl="8" marL="4114800" algn="l">
              <a:lnSpc>
                <a:spcPct val="100000"/>
              </a:lnSpc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/>
        </p:txBody>
      </p:sp>
      <p:sp>
        <p:nvSpPr>
          <p:cNvPr id="51" name="Google Shape;51;p10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2" name="Google Shape;52;p10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3" name="Google Shape;53;p10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1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6" name="Google Shape;56;p11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7" name="Google Shape;57;p11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12"/>
          <p:cNvSpPr txBox="1"/>
          <p:nvPr>
            <p:ph idx="1" type="body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indent="-381000" lvl="2" marL="137160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indent="-355600" lvl="4" marL="22860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indent="-355600" lvl="5" marL="27432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61" name="Google Shape;61;p12"/>
          <p:cNvSpPr txBox="1"/>
          <p:nvPr>
            <p:ph idx="2" type="body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2" name="Google Shape;62;p12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12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12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3"/>
          <p:cNvSpPr txBox="1"/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b="1" sz="2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13"/>
          <p:cNvSpPr/>
          <p:nvPr>
            <p:ph idx="2" type="pic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3"/>
          <p:cNvSpPr txBox="1"/>
          <p:nvPr>
            <p:ph idx="1" type="body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indent="-228600" lvl="1" marL="914400" algn="l">
              <a:lnSpc>
                <a:spcPct val="100000"/>
              </a:lnSpc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indent="-228600" lvl="2" marL="1371600" algn="l">
              <a:lnSpc>
                <a:spcPct val="100000"/>
              </a:lnSpc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indent="-228600" lvl="3" marL="1828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indent="-228600" lvl="4" marL="22860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indent="-228600" lvl="5" marL="27432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indent="-228600" lvl="6" marL="32004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indent="-228600" lvl="7" marL="36576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indent="-228600" lvl="8" marL="4114800" algn="l">
              <a:lnSpc>
                <a:spcPct val="100000"/>
              </a:lnSpc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/>
        </p:txBody>
      </p:sp>
      <p:sp>
        <p:nvSpPr>
          <p:cNvPr id="69" name="Google Shape;69;p13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13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13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pn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1">
            <a:alphaModFix/>
          </a:blip>
          <a:stretch>
            <a:fillRect/>
          </a:stretch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4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" name="Google Shape;11;p4"/>
          <p:cNvSpPr txBox="1"/>
          <p:nvPr>
            <p:ph idx="1" type="body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marR="0" rtl="0" algn="l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406400" lvl="1" marL="914400" marR="0" rtl="0" algn="l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81000" lvl="2" marL="1371600" marR="0" rtl="0" algn="l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55600" lvl="3" marL="1828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55600" lvl="4" marL="22860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55600" lvl="5" marL="27432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55600" lvl="6" marL="32004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55600" lvl="7" marL="36576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55600" lvl="8" marL="4114800" marR="0" rtl="0" algn="l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4"/>
          <p:cNvSpPr txBox="1"/>
          <p:nvPr>
            <p:ph idx="10" type="dt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4"/>
          <p:cNvSpPr txBox="1"/>
          <p:nvPr>
            <p:ph idx="11" type="ftr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4"/>
          <p:cNvSpPr txBox="1"/>
          <p:nvPr>
            <p:ph idx="12" type="sldNum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1.jpg"/><Relationship Id="rId4" Type="http://schemas.openxmlformats.org/officeDocument/2006/relationships/image" Target="../media/image3.jpg"/><Relationship Id="rId5" Type="http://schemas.openxmlformats.org/officeDocument/2006/relationships/image" Target="../media/image14.jpg"/><Relationship Id="rId6" Type="http://schemas.openxmlformats.org/officeDocument/2006/relationships/image" Target="../media/image2.jpg"/><Relationship Id="rId7" Type="http://schemas.openxmlformats.org/officeDocument/2006/relationships/image" Target="../media/image1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2.jpg"/><Relationship Id="rId4" Type="http://schemas.openxmlformats.org/officeDocument/2006/relationships/image" Target="../media/image33.jpg"/><Relationship Id="rId5" Type="http://schemas.openxmlformats.org/officeDocument/2006/relationships/image" Target="../media/image12.jpg"/><Relationship Id="rId6" Type="http://schemas.openxmlformats.org/officeDocument/2006/relationships/image" Target="../media/image13.jpg"/><Relationship Id="rId7" Type="http://schemas.openxmlformats.org/officeDocument/2006/relationships/image" Target="../media/image17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jpg"/><Relationship Id="rId4" Type="http://schemas.openxmlformats.org/officeDocument/2006/relationships/image" Target="../media/image26.jpg"/><Relationship Id="rId5" Type="http://schemas.openxmlformats.org/officeDocument/2006/relationships/image" Target="../media/image23.jpg"/><Relationship Id="rId6" Type="http://schemas.openxmlformats.org/officeDocument/2006/relationships/image" Target="../media/image1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9.jpg"/><Relationship Id="rId9" Type="http://schemas.openxmlformats.org/officeDocument/2006/relationships/image" Target="../media/image24.jpg"/><Relationship Id="rId5" Type="http://schemas.openxmlformats.org/officeDocument/2006/relationships/image" Target="../media/image4.jpg"/><Relationship Id="rId6" Type="http://schemas.openxmlformats.org/officeDocument/2006/relationships/image" Target="../media/image8.jpg"/><Relationship Id="rId7" Type="http://schemas.openxmlformats.org/officeDocument/2006/relationships/image" Target="../media/image5.jpg"/><Relationship Id="rId8" Type="http://schemas.openxmlformats.org/officeDocument/2006/relationships/image" Target="../media/image10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6.jpg"/><Relationship Id="rId4" Type="http://schemas.openxmlformats.org/officeDocument/2006/relationships/image" Target="../media/image16.jpg"/><Relationship Id="rId5" Type="http://schemas.openxmlformats.org/officeDocument/2006/relationships/image" Target="../media/image1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2.jpg"/><Relationship Id="rId4" Type="http://schemas.openxmlformats.org/officeDocument/2006/relationships/image" Target="../media/image37.jpg"/><Relationship Id="rId5" Type="http://schemas.openxmlformats.org/officeDocument/2006/relationships/image" Target="../media/image28.jpg"/><Relationship Id="rId6" Type="http://schemas.openxmlformats.org/officeDocument/2006/relationships/image" Target="../media/image18.jpg"/><Relationship Id="rId7" Type="http://schemas.openxmlformats.org/officeDocument/2006/relationships/image" Target="../media/image20.jpg"/></Relationships>
</file>

<file path=ppt/slides/_rels/slide7.xml.rels><?xml version="1.0" encoding="UTF-8" standalone="yes"?><Relationships xmlns="http://schemas.openxmlformats.org/package/2006/relationships"><Relationship Id="rId10" Type="http://schemas.openxmlformats.org/officeDocument/2006/relationships/image" Target="../media/image34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5.jpg"/><Relationship Id="rId4" Type="http://schemas.openxmlformats.org/officeDocument/2006/relationships/image" Target="../media/image27.jpg"/><Relationship Id="rId9" Type="http://schemas.openxmlformats.org/officeDocument/2006/relationships/image" Target="../media/image35.jpg"/><Relationship Id="rId5" Type="http://schemas.openxmlformats.org/officeDocument/2006/relationships/image" Target="../media/image29.jpg"/><Relationship Id="rId6" Type="http://schemas.openxmlformats.org/officeDocument/2006/relationships/image" Target="../media/image31.jpg"/><Relationship Id="rId7" Type="http://schemas.openxmlformats.org/officeDocument/2006/relationships/image" Target="../media/image30.jpg"/><Relationship Id="rId8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title"/>
          </p:nvPr>
        </p:nvSpPr>
        <p:spPr>
          <a:xfrm>
            <a:off x="78925" y="86675"/>
            <a:ext cx="5384400" cy="1143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In our class in September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rPr b="1" lang="pl-PL" sz="3200">
                <a:solidFill>
                  <a:srgbClr val="002060"/>
                </a:solidFill>
                <a:latin typeface="Comic Sans MS"/>
                <a:ea typeface="Comic Sans MS"/>
                <a:cs typeface="Comic Sans MS"/>
                <a:sym typeface="Comic Sans MS"/>
              </a:rPr>
              <a:t>W naszej klasie we Wrześniu</a:t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34375"/>
              <a:buFont typeface="Arial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2060"/>
              </a:buClr>
              <a:buSzPct val="100000"/>
              <a:buFont typeface="Comic Sans MS"/>
              <a:buNone/>
            </a:pPr>
            <a:r>
              <a:t/>
            </a:r>
            <a:endParaRPr b="1" sz="3200">
              <a:solidFill>
                <a:srgbClr val="002060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89" name="Google Shape;89;p1" title="IMG_5520.jpeg"/>
          <p:cNvPicPr preferRelativeResize="0"/>
          <p:nvPr/>
        </p:nvPicPr>
        <p:blipFill rotWithShape="1">
          <a:blip r:embed="rId3">
            <a:alphaModFix/>
          </a:blip>
          <a:srcRect b="5747" l="29566" r="13277" t="21504"/>
          <a:stretch/>
        </p:blipFill>
        <p:spPr>
          <a:xfrm>
            <a:off x="78925" y="1172166"/>
            <a:ext cx="5007626" cy="47800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0" name="Google Shape;90;p1" title="DSC_0531.JPG"/>
          <p:cNvPicPr preferRelativeResize="0"/>
          <p:nvPr/>
        </p:nvPicPr>
        <p:blipFill rotWithShape="1">
          <a:blip r:embed="rId4">
            <a:alphaModFix/>
          </a:blip>
          <a:srcRect b="0" l="26453" r="26458" t="0"/>
          <a:stretch/>
        </p:blipFill>
        <p:spPr>
          <a:xfrm>
            <a:off x="5635015" y="57509"/>
            <a:ext cx="1767127" cy="25029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1" name="Google Shape;91;p1" title="IMG_5388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28775" y="3776694"/>
            <a:ext cx="3928975" cy="294674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2" name="Google Shape;92;p1" title="20250828_155050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458827" y="156399"/>
            <a:ext cx="1598925" cy="355161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93" name="Google Shape;93;p1" title="IMG_5465.jpeg"/>
          <p:cNvPicPr preferRelativeResize="0"/>
          <p:nvPr/>
        </p:nvPicPr>
        <p:blipFill rotWithShape="1">
          <a:blip r:embed="rId7">
            <a:alphaModFix/>
          </a:blip>
          <a:srcRect b="0" l="2673" r="28772" t="0"/>
          <a:stretch/>
        </p:blipFill>
        <p:spPr>
          <a:xfrm>
            <a:off x="5128775" y="1695883"/>
            <a:ext cx="2287831" cy="250297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94" name="Google Shape;94;p1"/>
          <p:cNvSpPr/>
          <p:nvPr/>
        </p:nvSpPr>
        <p:spPr>
          <a:xfrm rot="5400000">
            <a:off x="3170325" y="2565454"/>
            <a:ext cx="202200" cy="262800"/>
          </a:xfrm>
          <a:prstGeom prst="flowChartDelay">
            <a:avLst/>
          </a:prstGeom>
          <a:solidFill>
            <a:srgbClr val="E7BEAA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p1"/>
          <p:cNvSpPr/>
          <p:nvPr/>
        </p:nvSpPr>
        <p:spPr>
          <a:xfrm rot="5400000">
            <a:off x="2303101" y="2738502"/>
            <a:ext cx="204900" cy="182100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1" name="Google Shape;101;g37ed350b820_0_9" title="IMG_5638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07800" y="175413"/>
            <a:ext cx="2455675" cy="184175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2" name="Google Shape;102;g37ed350b820_0_9" title="IMG_5650.HEIC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2178" y="2155219"/>
            <a:ext cx="2455675" cy="184175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g37ed350b820_0_9" title="IMG_6839.JPG"/>
          <p:cNvPicPr preferRelativeResize="0"/>
          <p:nvPr/>
        </p:nvPicPr>
        <p:blipFill rotWithShape="1">
          <a:blip r:embed="rId5">
            <a:alphaModFix/>
          </a:blip>
          <a:srcRect b="0" l="0" r="0" t="5988"/>
          <a:stretch/>
        </p:blipFill>
        <p:spPr>
          <a:xfrm>
            <a:off x="1887375" y="87750"/>
            <a:ext cx="4648550" cy="582709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4" name="Google Shape;104;g37ed350b820_0_9" title="DSC_0541.JPG"/>
          <p:cNvPicPr preferRelativeResize="0"/>
          <p:nvPr/>
        </p:nvPicPr>
        <p:blipFill rotWithShape="1">
          <a:blip r:embed="rId6">
            <a:alphaModFix/>
          </a:blip>
          <a:srcRect b="0" l="9838" r="4684" t="0"/>
          <a:stretch/>
        </p:blipFill>
        <p:spPr>
          <a:xfrm>
            <a:off x="86250" y="2717325"/>
            <a:ext cx="4150026" cy="338442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05" name="Google Shape;105;g37ed350b820_0_9" title="IMG_5642.HEIC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688325" y="4149375"/>
            <a:ext cx="2303273" cy="1727455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g37ed350b820_0_9"/>
          <p:cNvSpPr txBox="1"/>
          <p:nvPr>
            <p:ph type="title"/>
          </p:nvPr>
        </p:nvSpPr>
        <p:spPr>
          <a:xfrm>
            <a:off x="158150" y="89161"/>
            <a:ext cx="2774700" cy="15210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Comic Sans MS"/>
                <a:ea typeface="Comic Sans MS"/>
                <a:cs typeface="Comic Sans MS"/>
                <a:sym typeface="Comic Sans MS"/>
              </a:rPr>
              <a:t>nowe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latin typeface="Comic Sans MS"/>
                <a:ea typeface="Comic Sans MS"/>
                <a:cs typeface="Comic Sans MS"/>
                <a:sym typeface="Comic Sans MS"/>
              </a:rPr>
              <a:t>doświadczenia</a:t>
            </a:r>
            <a:endParaRPr sz="3000"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07" name="Google Shape;107;g37ed350b820_0_9"/>
          <p:cNvSpPr/>
          <p:nvPr/>
        </p:nvSpPr>
        <p:spPr>
          <a:xfrm rot="5400000">
            <a:off x="2919275" y="3668250"/>
            <a:ext cx="145500" cy="123600"/>
          </a:xfrm>
          <a:prstGeom prst="flowChartDelay">
            <a:avLst/>
          </a:prstGeom>
          <a:solidFill>
            <a:srgbClr val="886F6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7ed350b820_0_9"/>
          <p:cNvSpPr/>
          <p:nvPr/>
        </p:nvSpPr>
        <p:spPr>
          <a:xfrm rot="5400000">
            <a:off x="2380929" y="3762500"/>
            <a:ext cx="145500" cy="123600"/>
          </a:xfrm>
          <a:prstGeom prst="flowChartDelay">
            <a:avLst/>
          </a:prstGeom>
          <a:solidFill>
            <a:srgbClr val="9F959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" name="Google Shape;109;g37ed350b820_0_9"/>
          <p:cNvSpPr/>
          <p:nvPr/>
        </p:nvSpPr>
        <p:spPr>
          <a:xfrm rot="5400000">
            <a:off x="1283154" y="3900629"/>
            <a:ext cx="130800" cy="138600"/>
          </a:xfrm>
          <a:prstGeom prst="flowChartDelay">
            <a:avLst/>
          </a:prstGeom>
          <a:solidFill>
            <a:srgbClr val="94736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7ed350b820_0_30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6" name="Google Shape;116;g37ed350b820_0_30" title="IMG_6871.JPG"/>
          <p:cNvPicPr preferRelativeResize="0"/>
          <p:nvPr/>
        </p:nvPicPr>
        <p:blipFill rotWithShape="1">
          <a:blip r:embed="rId3">
            <a:alphaModFix/>
          </a:blip>
          <a:srcRect b="16769" l="0" r="0" t="14671"/>
          <a:stretch/>
        </p:blipFill>
        <p:spPr>
          <a:xfrm>
            <a:off x="3943000" y="115025"/>
            <a:ext cx="5143500" cy="470139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7" name="Google Shape;117;g37ed350b820_0_30" title="IMG_5653.HEIC"/>
          <p:cNvPicPr preferRelativeResize="0"/>
          <p:nvPr/>
        </p:nvPicPr>
        <p:blipFill rotWithShape="1">
          <a:blip r:embed="rId4">
            <a:alphaModFix/>
          </a:blip>
          <a:srcRect b="5640" l="9608" r="6400" t="20727"/>
          <a:stretch/>
        </p:blipFill>
        <p:spPr>
          <a:xfrm rot="-5400000">
            <a:off x="364174" y="-186910"/>
            <a:ext cx="3234900" cy="378124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8" name="Google Shape;118;g37ed350b820_0_30" title="IMG_5701.HEIC"/>
          <p:cNvPicPr preferRelativeResize="0"/>
          <p:nvPr/>
        </p:nvPicPr>
        <p:blipFill rotWithShape="1">
          <a:blip r:embed="rId5">
            <a:alphaModFix/>
          </a:blip>
          <a:srcRect b="0" l="4547" r="7331" t="22305"/>
          <a:stretch/>
        </p:blipFill>
        <p:spPr>
          <a:xfrm>
            <a:off x="3119875" y="2874550"/>
            <a:ext cx="6024125" cy="39834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19" name="Google Shape;119;g37ed350b820_0_30" title="IMG_6879.JPG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2478" y="2874550"/>
            <a:ext cx="2987574" cy="398345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0" name="Google Shape;120;g37ed350b820_0_30"/>
          <p:cNvSpPr txBox="1"/>
          <p:nvPr/>
        </p:nvSpPr>
        <p:spPr>
          <a:xfrm>
            <a:off x="2343500" y="2178175"/>
            <a:ext cx="2336400" cy="12507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nowe znajomości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21" name="Google Shape;121;g37ed350b820_0_30"/>
          <p:cNvSpPr/>
          <p:nvPr/>
        </p:nvSpPr>
        <p:spPr>
          <a:xfrm rot="5400000">
            <a:off x="7322291" y="3527209"/>
            <a:ext cx="74400" cy="193500"/>
          </a:xfrm>
          <a:prstGeom prst="flowChartDelay">
            <a:avLst/>
          </a:prstGeom>
          <a:solidFill>
            <a:srgbClr val="F0A9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7ed350b820_0_44" title="IMG_6898.JPG"/>
          <p:cNvPicPr preferRelativeResize="0"/>
          <p:nvPr/>
        </p:nvPicPr>
        <p:blipFill rotWithShape="1">
          <a:blip r:embed="rId3">
            <a:alphaModFix/>
          </a:blip>
          <a:srcRect b="8454" l="0" r="0" t="16661"/>
          <a:stretch/>
        </p:blipFill>
        <p:spPr>
          <a:xfrm>
            <a:off x="2514034" y="3361748"/>
            <a:ext cx="3395877" cy="33905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8" name="Google Shape;128;g37ed350b820_0_44" title="IMG_6897.JPG"/>
          <p:cNvPicPr preferRelativeResize="0"/>
          <p:nvPr/>
        </p:nvPicPr>
        <p:blipFill rotWithShape="1">
          <a:blip r:embed="rId4">
            <a:alphaModFix/>
          </a:blip>
          <a:srcRect b="24167" l="17809" r="12620" t="0"/>
          <a:stretch/>
        </p:blipFill>
        <p:spPr>
          <a:xfrm>
            <a:off x="96800" y="3474900"/>
            <a:ext cx="2276291" cy="3308073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29" name="Google Shape;129;g37ed350b820_0_44" title="IMG_6899.JPG"/>
          <p:cNvPicPr preferRelativeResize="0"/>
          <p:nvPr/>
        </p:nvPicPr>
        <p:blipFill rotWithShape="1">
          <a:blip r:embed="rId5">
            <a:alphaModFix/>
          </a:blip>
          <a:srcRect b="0" l="15618" r="0" t="0"/>
          <a:stretch/>
        </p:blipFill>
        <p:spPr>
          <a:xfrm>
            <a:off x="104578" y="84356"/>
            <a:ext cx="2145727" cy="339049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0" name="Google Shape;130;g37ed350b820_0_44" title="IMG_6900.JPG"/>
          <p:cNvPicPr preferRelativeResize="0"/>
          <p:nvPr/>
        </p:nvPicPr>
        <p:blipFill rotWithShape="1">
          <a:blip r:embed="rId6">
            <a:alphaModFix/>
          </a:blip>
          <a:srcRect b="0" l="23722" r="0" t="0"/>
          <a:stretch/>
        </p:blipFill>
        <p:spPr>
          <a:xfrm>
            <a:off x="2358735" y="98728"/>
            <a:ext cx="1939588" cy="33905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1" name="Google Shape;131;g37ed350b820_0_44" title="IMG_6902.JPG"/>
          <p:cNvPicPr preferRelativeResize="0"/>
          <p:nvPr/>
        </p:nvPicPr>
        <p:blipFill rotWithShape="1">
          <a:blip r:embed="rId7">
            <a:alphaModFix/>
          </a:blip>
          <a:srcRect b="35010" l="0" r="17416" t="0"/>
          <a:stretch/>
        </p:blipFill>
        <p:spPr>
          <a:xfrm>
            <a:off x="6036740" y="3618538"/>
            <a:ext cx="3015725" cy="316442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32" name="Google Shape;132;g37ed350b820_0_44" title="IMG_6904.JPG"/>
          <p:cNvPicPr preferRelativeResize="0"/>
          <p:nvPr/>
        </p:nvPicPr>
        <p:blipFill rotWithShape="1">
          <a:blip r:embed="rId8">
            <a:alphaModFix/>
          </a:blip>
          <a:srcRect b="28931" l="9060" r="8492" t="0"/>
          <a:stretch/>
        </p:blipFill>
        <p:spPr>
          <a:xfrm>
            <a:off x="6144873" y="154320"/>
            <a:ext cx="2878349" cy="33080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g37ed350b820_0_44" title="IMG_5740.HEIC"/>
          <p:cNvPicPr preferRelativeResize="0"/>
          <p:nvPr/>
        </p:nvPicPr>
        <p:blipFill rotWithShape="1">
          <a:blip r:embed="rId9">
            <a:alphaModFix/>
          </a:blip>
          <a:srcRect b="35220" l="20754" r="49528" t="0"/>
          <a:stretch/>
        </p:blipFill>
        <p:spPr>
          <a:xfrm>
            <a:off x="4406750" y="1159502"/>
            <a:ext cx="1814523" cy="29666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34" name="Google Shape;134;g37ed350b820_0_44"/>
          <p:cNvSpPr txBox="1"/>
          <p:nvPr>
            <p:ph type="title"/>
          </p:nvPr>
        </p:nvSpPr>
        <p:spPr>
          <a:xfrm>
            <a:off x="4298325" y="0"/>
            <a:ext cx="1814400" cy="11595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ciężka 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praca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37ed350b820_0_59"/>
          <p:cNvSpPr txBox="1"/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" name="Google Shape;141;g37ed350b820_0_59" title="IMG_8137.HEIC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85325" y="274650"/>
            <a:ext cx="3913098" cy="5217500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2" name="Google Shape;142;g37ed350b820_0_59" title="IMG_6825.JPG"/>
          <p:cNvPicPr preferRelativeResize="0"/>
          <p:nvPr/>
        </p:nvPicPr>
        <p:blipFill rotWithShape="1">
          <a:blip r:embed="rId4">
            <a:alphaModFix/>
          </a:blip>
          <a:srcRect b="7751" l="8567" r="0" t="12088"/>
          <a:stretch/>
        </p:blipFill>
        <p:spPr>
          <a:xfrm>
            <a:off x="0" y="0"/>
            <a:ext cx="5981000" cy="393302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43" name="Google Shape;143;g37ed350b820_0_59" title="IMG_6911.JPG"/>
          <p:cNvPicPr preferRelativeResize="0"/>
          <p:nvPr/>
        </p:nvPicPr>
        <p:blipFill rotWithShape="1">
          <a:blip r:embed="rId5">
            <a:alphaModFix/>
          </a:blip>
          <a:srcRect b="29057" l="10968" r="0" t="0"/>
          <a:stretch/>
        </p:blipFill>
        <p:spPr>
          <a:xfrm>
            <a:off x="230050" y="3062375"/>
            <a:ext cx="3369677" cy="35799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4" name="Google Shape;144;g37ed350b820_0_59"/>
          <p:cNvSpPr txBox="1"/>
          <p:nvPr>
            <p:ph idx="1" type="body"/>
          </p:nvPr>
        </p:nvSpPr>
        <p:spPr>
          <a:xfrm>
            <a:off x="3638650" y="4014975"/>
            <a:ext cx="1522200" cy="2039700"/>
          </a:xfrm>
          <a:prstGeom prst="rect">
            <a:avLst/>
          </a:prstGeom>
          <a:solidFill>
            <a:schemeClr val="lt1"/>
          </a:solidFill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dużo radości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sp>
        <p:nvSpPr>
          <p:cNvPr id="145" name="Google Shape;145;g37ed350b820_0_59"/>
          <p:cNvSpPr/>
          <p:nvPr/>
        </p:nvSpPr>
        <p:spPr>
          <a:xfrm rot="5251487">
            <a:off x="3854645" y="461511"/>
            <a:ext cx="104197" cy="163658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6" name="Google Shape;146;g37ed350b820_0_59"/>
          <p:cNvSpPr/>
          <p:nvPr/>
        </p:nvSpPr>
        <p:spPr>
          <a:xfrm rot="5414475">
            <a:off x="2000718" y="442672"/>
            <a:ext cx="285003" cy="216000"/>
          </a:xfrm>
          <a:prstGeom prst="flowChartDelay">
            <a:avLst/>
          </a:prstGeom>
          <a:solidFill>
            <a:srgbClr val="8E6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7" name="Google Shape;147;g37ed350b820_0_59"/>
          <p:cNvSpPr/>
          <p:nvPr/>
        </p:nvSpPr>
        <p:spPr>
          <a:xfrm rot="5671694">
            <a:off x="202305" y="626269"/>
            <a:ext cx="284990" cy="216008"/>
          </a:xfrm>
          <a:prstGeom prst="flowChartDelay">
            <a:avLst/>
          </a:prstGeom>
          <a:solidFill>
            <a:srgbClr val="8E6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48" name="Google Shape;148;g37ed350b820_0_59"/>
          <p:cNvSpPr/>
          <p:nvPr/>
        </p:nvSpPr>
        <p:spPr>
          <a:xfrm rot="5667179">
            <a:off x="1185043" y="3333361"/>
            <a:ext cx="170013" cy="151906"/>
          </a:xfrm>
          <a:prstGeom prst="flowChartDelay">
            <a:avLst/>
          </a:prstGeom>
          <a:solidFill>
            <a:srgbClr val="8E65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37ed350b820_0_74"/>
          <p:cNvSpPr txBox="1"/>
          <p:nvPr>
            <p:ph idx="1" type="body"/>
          </p:nvPr>
        </p:nvSpPr>
        <p:spPr>
          <a:xfrm>
            <a:off x="6174800" y="5255175"/>
            <a:ext cx="2903400" cy="1428600"/>
          </a:xfrm>
          <a:prstGeom prst="rect">
            <a:avLst/>
          </a:prstGeom>
          <a:solidFill>
            <a:schemeClr val="lt1"/>
          </a:solidFill>
        </p:spPr>
        <p:txBody>
          <a:bodyPr anchorCtr="0" anchor="ctr" bIns="45700" lIns="91425" spcFirstLastPara="1" rIns="91425" wrap="square" tIns="45700">
            <a:normAutofit lnSpcReduction="10000"/>
          </a:bodyPr>
          <a:lstStyle/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i oczywiście 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  <a:p>
            <a:pPr indent="0" lvl="0" marL="0" rtl="0" algn="ctr">
              <a:spcBef>
                <a:spcPts val="360"/>
              </a:spcBef>
              <a:spcAft>
                <a:spcPts val="0"/>
              </a:spcAft>
              <a:buNone/>
            </a:pPr>
            <a:r>
              <a:rPr lang="pl-PL" sz="3000">
                <a:solidFill>
                  <a:schemeClr val="dk2"/>
                </a:solidFill>
                <a:latin typeface="Comic Sans MS"/>
                <a:ea typeface="Comic Sans MS"/>
                <a:cs typeface="Comic Sans MS"/>
                <a:sym typeface="Comic Sans MS"/>
              </a:rPr>
              <a:t>ruch, ruch, ruch</a:t>
            </a:r>
            <a:endParaRPr sz="3000">
              <a:solidFill>
                <a:schemeClr val="dk2"/>
              </a:solidFill>
              <a:latin typeface="Comic Sans MS"/>
              <a:ea typeface="Comic Sans MS"/>
              <a:cs typeface="Comic Sans MS"/>
              <a:sym typeface="Comic Sans MS"/>
            </a:endParaRPr>
          </a:p>
        </p:txBody>
      </p:sp>
      <p:pic>
        <p:nvPicPr>
          <p:cNvPr id="155" name="Google Shape;155;g37ed350b820_0_74" title="IMG_5672.HEIC"/>
          <p:cNvPicPr preferRelativeResize="0"/>
          <p:nvPr/>
        </p:nvPicPr>
        <p:blipFill rotWithShape="1">
          <a:blip r:embed="rId3">
            <a:alphaModFix/>
          </a:blip>
          <a:srcRect b="28684" l="29454" r="4547" t="36158"/>
          <a:stretch/>
        </p:blipFill>
        <p:spPr>
          <a:xfrm>
            <a:off x="32513" y="2223462"/>
            <a:ext cx="6034801" cy="2411075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6" name="Google Shape;156;g37ed350b820_0_74" title="IMG_5708.HEIC"/>
          <p:cNvPicPr preferRelativeResize="0"/>
          <p:nvPr/>
        </p:nvPicPr>
        <p:blipFill rotWithShape="1">
          <a:blip r:embed="rId4">
            <a:alphaModFix/>
          </a:blip>
          <a:srcRect b="19569" l="0" r="0" t="37739"/>
          <a:stretch/>
        </p:blipFill>
        <p:spPr>
          <a:xfrm>
            <a:off x="65050" y="4708350"/>
            <a:ext cx="6002273" cy="2083949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7" name="Google Shape;157;g37ed350b820_0_74" title="IMG_5711.HEIC"/>
          <p:cNvPicPr preferRelativeResize="0"/>
          <p:nvPr/>
        </p:nvPicPr>
        <p:blipFill rotWithShape="1">
          <a:blip r:embed="rId5">
            <a:alphaModFix/>
          </a:blip>
          <a:srcRect b="0" l="0" r="6751" t="25412"/>
          <a:stretch/>
        </p:blipFill>
        <p:spPr>
          <a:xfrm>
            <a:off x="6174800" y="3428995"/>
            <a:ext cx="2903501" cy="174178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8" name="Google Shape;158;g37ed350b820_0_74" title="IMG_6890.JPG"/>
          <p:cNvPicPr preferRelativeResize="0"/>
          <p:nvPr/>
        </p:nvPicPr>
        <p:blipFill rotWithShape="1">
          <a:blip r:embed="rId6">
            <a:alphaModFix/>
          </a:blip>
          <a:srcRect b="32495" l="27206" r="17293" t="31025"/>
          <a:stretch/>
        </p:blipFill>
        <p:spPr>
          <a:xfrm>
            <a:off x="6174800" y="705453"/>
            <a:ext cx="2903501" cy="254449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59" name="Google Shape;159;g37ed350b820_0_74" title="IMG_6889.JPG"/>
          <p:cNvPicPr preferRelativeResize="0"/>
          <p:nvPr/>
        </p:nvPicPr>
        <p:blipFill rotWithShape="1">
          <a:blip r:embed="rId7">
            <a:alphaModFix/>
          </a:blip>
          <a:srcRect b="34797" l="429" r="1961" t="39649"/>
          <a:stretch/>
        </p:blipFill>
        <p:spPr>
          <a:xfrm>
            <a:off x="65050" y="93225"/>
            <a:ext cx="6002273" cy="2083948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60" name="Google Shape;160;g37ed350b820_0_74"/>
          <p:cNvSpPr/>
          <p:nvPr/>
        </p:nvSpPr>
        <p:spPr>
          <a:xfrm>
            <a:off x="4718625" y="2964336"/>
            <a:ext cx="258900" cy="261900"/>
          </a:xfrm>
          <a:prstGeom prst="mathMinus">
            <a:avLst>
              <a:gd fmla="val 23520" name="adj1"/>
            </a:avLst>
          </a:prstGeom>
          <a:solidFill>
            <a:srgbClr val="4E3127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7ed350b820_0_74"/>
          <p:cNvSpPr/>
          <p:nvPr/>
        </p:nvSpPr>
        <p:spPr>
          <a:xfrm>
            <a:off x="4058025" y="4973350"/>
            <a:ext cx="84000" cy="307800"/>
          </a:xfrm>
          <a:prstGeom prst="mathMinus">
            <a:avLst>
              <a:gd fmla="val 23520" name="adj1"/>
            </a:avLst>
          </a:prstGeom>
          <a:solidFill>
            <a:srgbClr val="9D5E48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2" name="Google Shape;162;g37ed350b820_0_74"/>
          <p:cNvSpPr/>
          <p:nvPr/>
        </p:nvSpPr>
        <p:spPr>
          <a:xfrm rot="-4174213">
            <a:off x="4730861" y="3005046"/>
            <a:ext cx="207128" cy="197261"/>
          </a:xfrm>
          <a:prstGeom prst="chord">
            <a:avLst>
              <a:gd fmla="val 1634102" name="adj1"/>
              <a:gd fmla="val 17648571" name="adj2"/>
            </a:avLst>
          </a:prstGeom>
          <a:solidFill>
            <a:srgbClr val="755A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3" name="Google Shape;163;g37ed350b820_0_74"/>
          <p:cNvSpPr/>
          <p:nvPr/>
        </p:nvSpPr>
        <p:spPr>
          <a:xfrm rot="-4167675">
            <a:off x="7780204" y="3564126"/>
            <a:ext cx="116292" cy="75948"/>
          </a:xfrm>
          <a:prstGeom prst="chord">
            <a:avLst>
              <a:gd fmla="val 3657421" name="adj1"/>
              <a:gd fmla="val 18224982" name="adj2"/>
            </a:avLst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7ed350b820_0_74"/>
          <p:cNvSpPr/>
          <p:nvPr/>
        </p:nvSpPr>
        <p:spPr>
          <a:xfrm rot="-4435203">
            <a:off x="7272350" y="3698065"/>
            <a:ext cx="87732" cy="62019"/>
          </a:xfrm>
          <a:prstGeom prst="chord">
            <a:avLst>
              <a:gd fmla="val 3657421" name="adj1"/>
              <a:gd fmla="val 18224982" name="adj2"/>
            </a:avLst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5" name="Google Shape;165;g37ed350b820_0_74"/>
          <p:cNvSpPr/>
          <p:nvPr/>
        </p:nvSpPr>
        <p:spPr>
          <a:xfrm rot="-6498337">
            <a:off x="6754438" y="3792935"/>
            <a:ext cx="126080" cy="79974"/>
          </a:xfrm>
          <a:prstGeom prst="chord">
            <a:avLst>
              <a:gd fmla="val 3657421" name="adj1"/>
              <a:gd fmla="val 18224982" name="adj2"/>
            </a:avLst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g38028665e5f_0_9" title="IMG_6045.jpeg"/>
          <p:cNvPicPr preferRelativeResize="0"/>
          <p:nvPr/>
        </p:nvPicPr>
        <p:blipFill rotWithShape="1">
          <a:blip r:embed="rId3">
            <a:alphaModFix/>
          </a:blip>
          <a:srcRect b="23137" l="0" r="0" t="19476"/>
          <a:stretch/>
        </p:blipFill>
        <p:spPr>
          <a:xfrm>
            <a:off x="86725" y="114975"/>
            <a:ext cx="5379927" cy="23155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2" name="Google Shape;172;g38028665e5f_0_9" title="IMG_6047.jpeg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58058" y="114974"/>
            <a:ext cx="1736663" cy="2315551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3" name="Google Shape;173;g38028665e5f_0_9" title="IMG_6046.jpeg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60690" y="114975"/>
            <a:ext cx="1736675" cy="2315576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4" name="Google Shape;174;g38028665e5f_0_9" title="IMG_6058.jpeg"/>
          <p:cNvPicPr preferRelativeResize="0"/>
          <p:nvPr/>
        </p:nvPicPr>
        <p:blipFill rotWithShape="1">
          <a:blip r:embed="rId6">
            <a:alphaModFix/>
          </a:blip>
          <a:srcRect b="13993" l="0" r="0" t="0"/>
          <a:stretch/>
        </p:blipFill>
        <p:spPr>
          <a:xfrm>
            <a:off x="5560700" y="2583548"/>
            <a:ext cx="1736675" cy="1991552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5" name="Google Shape;175;g38028665e5f_0_9" title="IMG_6055.jpeg"/>
          <p:cNvPicPr preferRelativeResize="0"/>
          <p:nvPr/>
        </p:nvPicPr>
        <p:blipFill rotWithShape="1">
          <a:blip r:embed="rId7">
            <a:alphaModFix/>
          </a:blip>
          <a:srcRect b="14853" l="0" r="15626" t="12582"/>
          <a:stretch/>
        </p:blipFill>
        <p:spPr>
          <a:xfrm>
            <a:off x="7340675" y="2579868"/>
            <a:ext cx="1736675" cy="199155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6" name="Google Shape;176;g38028665e5f_0_9" title="IMG_6083.jpeg"/>
          <p:cNvPicPr preferRelativeResize="0"/>
          <p:nvPr/>
        </p:nvPicPr>
        <p:blipFill rotWithShape="1">
          <a:blip r:embed="rId8">
            <a:alphaModFix/>
          </a:blip>
          <a:srcRect b="22039" l="16694" r="0" t="0"/>
          <a:stretch/>
        </p:blipFill>
        <p:spPr>
          <a:xfrm>
            <a:off x="7375425" y="4645886"/>
            <a:ext cx="1736675" cy="216711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7" name="Google Shape;177;g38028665e5f_0_9" title="IMG_6092.jpeg"/>
          <p:cNvPicPr preferRelativeResize="0"/>
          <p:nvPr/>
        </p:nvPicPr>
        <p:blipFill rotWithShape="1">
          <a:blip r:embed="rId9">
            <a:alphaModFix/>
          </a:blip>
          <a:srcRect b="16394" l="13344" r="0" t="0"/>
          <a:stretch/>
        </p:blipFill>
        <p:spPr>
          <a:xfrm>
            <a:off x="5598273" y="4643875"/>
            <a:ext cx="1684585" cy="2167127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pic>
        <p:nvPicPr>
          <p:cNvPr id="178" name="Google Shape;178;g38028665e5f_0_9" title="IMG_6131.jpeg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53880" y="2618410"/>
            <a:ext cx="5445852" cy="4084374"/>
          </a:xfrm>
          <a:prstGeom prst="rect">
            <a:avLst/>
          </a:prstGeom>
          <a:noFill/>
          <a:ln cap="flat" cmpd="sng" w="38100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79" name="Google Shape;179;g38028665e5f_0_9"/>
          <p:cNvSpPr/>
          <p:nvPr/>
        </p:nvSpPr>
        <p:spPr>
          <a:xfrm rot="5573227">
            <a:off x="3767169" y="3595840"/>
            <a:ext cx="208465" cy="213873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38028665e5f_0_9"/>
          <p:cNvSpPr/>
          <p:nvPr/>
        </p:nvSpPr>
        <p:spPr>
          <a:xfrm rot="4997168">
            <a:off x="833607" y="5239107"/>
            <a:ext cx="248907" cy="282137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1" name="Google Shape;181;g38028665e5f_0_9"/>
          <p:cNvSpPr/>
          <p:nvPr/>
        </p:nvSpPr>
        <p:spPr>
          <a:xfrm rot="5666002">
            <a:off x="3010506" y="3991479"/>
            <a:ext cx="190169" cy="184739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2" name="Google Shape;182;g38028665e5f_0_9"/>
          <p:cNvSpPr/>
          <p:nvPr/>
        </p:nvSpPr>
        <p:spPr>
          <a:xfrm rot="5051394">
            <a:off x="7053067" y="2885764"/>
            <a:ext cx="85941" cy="83523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3" name="Google Shape;183;g38028665e5f_0_9"/>
          <p:cNvSpPr/>
          <p:nvPr/>
        </p:nvSpPr>
        <p:spPr>
          <a:xfrm rot="4988576">
            <a:off x="2048175" y="483417"/>
            <a:ext cx="95483" cy="76765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8028665e5f_0_9"/>
          <p:cNvSpPr/>
          <p:nvPr/>
        </p:nvSpPr>
        <p:spPr>
          <a:xfrm rot="4368394">
            <a:off x="1000857" y="526767"/>
            <a:ext cx="153248" cy="122788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5" name="Google Shape;185;g38028665e5f_0_9"/>
          <p:cNvSpPr/>
          <p:nvPr/>
        </p:nvSpPr>
        <p:spPr>
          <a:xfrm>
            <a:off x="6731277" y="437979"/>
            <a:ext cx="91800" cy="93900"/>
          </a:xfrm>
          <a:prstGeom prst="flowChartDelay">
            <a:avLst/>
          </a:prstGeom>
          <a:solidFill>
            <a:srgbClr val="A9816E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6" name="Google Shape;186;g38028665e5f_0_9"/>
          <p:cNvSpPr/>
          <p:nvPr/>
        </p:nvSpPr>
        <p:spPr>
          <a:xfrm rot="5400000">
            <a:off x="8814788" y="4952731"/>
            <a:ext cx="90600" cy="79800"/>
          </a:xfrm>
          <a:prstGeom prst="flowChartDelay">
            <a:avLst/>
          </a:prstGeom>
          <a:solidFill>
            <a:srgbClr val="F0A97C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2019-03-19T10:27:49Z</dcterms:created>
  <dc:creator>KK</dc:creator>
</cp:coreProperties>
</file>