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1" roundtripDataSignature="AMtx7mhYYk0kLZtp/CsYTA/769Vj2OAD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customschemas.google.com/relationships/presentationmetadata" Target="metadata"/><Relationship Id="rId10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838221a9c5_0_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838221a9c5_0_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838221a9c5_0_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838221a9c5_0_6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838221a9c5_0_6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3838221a9c5_0_6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838221a9c5_0_12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838221a9c5_0_12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g3838221a9c5_0_12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838221a9c5_0_4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838221a9c5_0_4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3838221a9c5_0_4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5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6" Type="http://schemas.openxmlformats.org/officeDocument/2006/relationships/image" Target="../media/image34.jpg"/><Relationship Id="rId7" Type="http://schemas.openxmlformats.org/officeDocument/2006/relationships/image" Target="../media/image2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Relationship Id="rId4" Type="http://schemas.openxmlformats.org/officeDocument/2006/relationships/image" Target="../media/image5.jpg"/><Relationship Id="rId5" Type="http://schemas.openxmlformats.org/officeDocument/2006/relationships/image" Target="../media/image3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0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36.jpg"/><Relationship Id="rId5" Type="http://schemas.openxmlformats.org/officeDocument/2006/relationships/image" Target="../media/image4.jpg"/><Relationship Id="rId6" Type="http://schemas.openxmlformats.org/officeDocument/2006/relationships/image" Target="../media/image19.jpg"/><Relationship Id="rId7" Type="http://schemas.openxmlformats.org/officeDocument/2006/relationships/image" Target="../media/image8.jpg"/><Relationship Id="rId8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0.jpg"/><Relationship Id="rId10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4.jpg"/><Relationship Id="rId9" Type="http://schemas.openxmlformats.org/officeDocument/2006/relationships/image" Target="../media/image15.jpg"/><Relationship Id="rId5" Type="http://schemas.openxmlformats.org/officeDocument/2006/relationships/image" Target="../media/image23.jpg"/><Relationship Id="rId6" Type="http://schemas.openxmlformats.org/officeDocument/2006/relationships/image" Target="../media/image29.jpg"/><Relationship Id="rId7" Type="http://schemas.openxmlformats.org/officeDocument/2006/relationships/image" Target="../media/image16.jpg"/><Relationship Id="rId8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Relationship Id="rId4" Type="http://schemas.openxmlformats.org/officeDocument/2006/relationships/image" Target="../media/image30.jpg"/><Relationship Id="rId9" Type="http://schemas.openxmlformats.org/officeDocument/2006/relationships/image" Target="../media/image31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8925" y="86675"/>
            <a:ext cx="6524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September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we Wrześniu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2103750" y="3852700"/>
            <a:ext cx="44586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 title="IMG2025090114060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25" y="1070225"/>
            <a:ext cx="4573076" cy="292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title="IMG20250901140433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94250"/>
            <a:ext cx="3650575" cy="274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title="IMG20250901140224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02133" y="3504200"/>
            <a:ext cx="2641869" cy="26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title="IMG20250901140114.jpg"/>
          <p:cNvPicPr preferRelativeResize="0"/>
          <p:nvPr/>
        </p:nvPicPr>
        <p:blipFill rotWithShape="1">
          <a:blip r:embed="rId6">
            <a:alphaModFix/>
          </a:blip>
          <a:srcRect b="1830" l="0" r="0" t="-1830"/>
          <a:stretch/>
        </p:blipFill>
        <p:spPr>
          <a:xfrm>
            <a:off x="5493425" y="748875"/>
            <a:ext cx="3650575" cy="2748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 title="IMG20250901140239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97588" y="3504200"/>
            <a:ext cx="3504527" cy="263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38221a9c5_0_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g3838221a9c5_0_0" title="IMG_105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2300" y="0"/>
            <a:ext cx="4544088" cy="37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3838221a9c5_0_0" title="IMG_106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93076"/>
            <a:ext cx="3510974" cy="26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838221a9c5_0_0" title="IMG_106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3025" y="3493076"/>
            <a:ext cx="3510974" cy="26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g3838221a9c5_0_0" title="IMG2025091810575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653747" cy="352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3838221a9c5_0_0" title="IMG20250918105958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2674" y="0"/>
            <a:ext cx="2461325" cy="373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3838221a9c5_0_0" title="IMG20250918105851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10975" y="3268225"/>
            <a:ext cx="2122058" cy="281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3838221a9c5_0_0"/>
          <p:cNvSpPr/>
          <p:nvPr/>
        </p:nvSpPr>
        <p:spPr>
          <a:xfrm>
            <a:off x="4593100" y="3988200"/>
            <a:ext cx="316500" cy="2601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g3838221a9c5_0_6" title="IMG_089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7900" y="3331500"/>
            <a:ext cx="2096100" cy="27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g3838221a9c5_0_6" title="IMG_092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1800" y="3331500"/>
            <a:ext cx="2096100" cy="27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g3838221a9c5_0_6" title="IMG_0941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1850" y="3331498"/>
            <a:ext cx="3726400" cy="279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g3838221a9c5_0_6" title="IMG_093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188300"/>
            <a:ext cx="2203500" cy="29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g3838221a9c5_0_6" title="IMG_0937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61975" y="942525"/>
            <a:ext cx="2782026" cy="238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3838221a9c5_0_6" title="IMG_0927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31300" y="658625"/>
            <a:ext cx="2004676" cy="26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838221a9c5_0_6" title="IMG20250918105541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0" y="0"/>
            <a:ext cx="2400586" cy="318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3838221a9c5_0_6" title="IMG20250918105632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03500" y="0"/>
            <a:ext cx="2508395" cy="3331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838221a9c5_0_1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g3838221a9c5_0_12" title="IMG_090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06775" y="2928409"/>
            <a:ext cx="2437225" cy="3249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838221a9c5_0_12" title="IMG_0908.jp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003725"/>
            <a:ext cx="2841675" cy="2131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3838221a9c5_0_12" title="IMG_0915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52012" y="3249650"/>
            <a:ext cx="2164013" cy="288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3838221a9c5_0_12" title="IMG_0913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872476"/>
            <a:ext cx="2841675" cy="213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838221a9c5_0_12" title="IMG_0910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32425" y="3369182"/>
            <a:ext cx="2074350" cy="276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838221a9c5_0_12" title="IMG_0901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55775" y="0"/>
            <a:ext cx="2488225" cy="3317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838221a9c5_0_12" title="IMG_0894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58075" y="0"/>
            <a:ext cx="2074350" cy="324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838221a9c5_0_12" title="IMG_0912.jp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0" y="0"/>
            <a:ext cx="2558075" cy="191856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838221a9c5_0_12"/>
          <p:cNvSpPr/>
          <p:nvPr/>
        </p:nvSpPr>
        <p:spPr>
          <a:xfrm>
            <a:off x="7005700" y="3763100"/>
            <a:ext cx="422100" cy="3588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3838221a9c5_0_12" title="IMG20250918105523.jp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10825" y="0"/>
            <a:ext cx="2536767" cy="336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838221a9c5_0_4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g3838221a9c5_0_4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4" name="Google Shape;144;g3838221a9c5_0_44" title="IMG_699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3675" y="2712550"/>
            <a:ext cx="2560324" cy="341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g3838221a9c5_0_44" title="IMG_6997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23350" y="2712541"/>
            <a:ext cx="2560324" cy="3413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3838221a9c5_0_44" title="IMG_701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2813549" cy="3751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3838221a9c5_0_44" title="IMG_7015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7775" y="0"/>
            <a:ext cx="2226225" cy="29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838221a9c5_0_44" title="IMG_7016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13550" y="0"/>
            <a:ext cx="4104223" cy="307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3838221a9c5_0_44" title="IMG_6987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804176"/>
            <a:ext cx="2491592" cy="3322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g3838221a9c5_0_44" title="IMG_6998.JP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94725" y="2712560"/>
            <a:ext cx="2560324" cy="341374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3838221a9c5_0_44"/>
          <p:cNvSpPr/>
          <p:nvPr/>
        </p:nvSpPr>
        <p:spPr>
          <a:xfrm>
            <a:off x="1273125" y="3678700"/>
            <a:ext cx="210900" cy="1830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g3838221a9c5_0_44"/>
          <p:cNvSpPr/>
          <p:nvPr/>
        </p:nvSpPr>
        <p:spPr>
          <a:xfrm>
            <a:off x="1273125" y="3474725"/>
            <a:ext cx="147600" cy="843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g3838221a9c5_0_44"/>
          <p:cNvSpPr/>
          <p:nvPr/>
        </p:nvSpPr>
        <p:spPr>
          <a:xfrm>
            <a:off x="8046725" y="3319975"/>
            <a:ext cx="408000" cy="429000"/>
          </a:xfrm>
          <a:prstGeom prst="smileyFace">
            <a:avLst>
              <a:gd fmla="val 4653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