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2" roundtripDataSignature="AMtx7mjV8w8fNR5rnbFAo90vmPeRf1lG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6460bfa29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6460bfa29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66460bfa29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646688156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646688156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6646688156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339122854_0_1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8339122854_0_1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38339122854_0_1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339122854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8339122854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8339122854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339122854_0_1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339122854_0_1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8339122854_0_1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9.jpg"/><Relationship Id="rId5" Type="http://schemas.openxmlformats.org/officeDocument/2006/relationships/image" Target="../media/image14.jpg"/><Relationship Id="rId6" Type="http://schemas.openxmlformats.org/officeDocument/2006/relationships/image" Target="../media/image27.jpg"/><Relationship Id="rId7" Type="http://schemas.openxmlformats.org/officeDocument/2006/relationships/image" Target="../media/image17.jpg"/><Relationship Id="rId8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Relationship Id="rId7" Type="http://schemas.openxmlformats.org/officeDocument/2006/relationships/image" Target="../media/image15.jpg"/><Relationship Id="rId8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9" Type="http://schemas.openxmlformats.org/officeDocument/2006/relationships/image" Target="../media/image30.jpg"/><Relationship Id="rId5" Type="http://schemas.openxmlformats.org/officeDocument/2006/relationships/image" Target="../media/image10.jpg"/><Relationship Id="rId6" Type="http://schemas.openxmlformats.org/officeDocument/2006/relationships/image" Target="../media/image16.jpg"/><Relationship Id="rId7" Type="http://schemas.openxmlformats.org/officeDocument/2006/relationships/image" Target="../media/image23.jpg"/><Relationship Id="rId8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jpg"/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38.jpg"/><Relationship Id="rId9" Type="http://schemas.openxmlformats.org/officeDocument/2006/relationships/image" Target="../media/image34.jpg"/><Relationship Id="rId5" Type="http://schemas.openxmlformats.org/officeDocument/2006/relationships/image" Target="../media/image26.jpg"/><Relationship Id="rId6" Type="http://schemas.openxmlformats.org/officeDocument/2006/relationships/image" Target="../media/image37.jpg"/><Relationship Id="rId7" Type="http://schemas.openxmlformats.org/officeDocument/2006/relationships/image" Target="../media/image31.jpg"/><Relationship Id="rId8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9" Type="http://schemas.openxmlformats.org/officeDocument/2006/relationships/image" Target="../media/image43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September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we Wrześniu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title="IMG_83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750" y="1229663"/>
            <a:ext cx="1846076" cy="24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IMG_83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00" y="3557700"/>
            <a:ext cx="1898776" cy="253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G_83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4425" y="1866275"/>
            <a:ext cx="4816276" cy="361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G_831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3750" y="3627975"/>
            <a:ext cx="1846076" cy="24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G_831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600" y="1229675"/>
            <a:ext cx="1898776" cy="2531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66460bfa29_0_5" title="IMG_887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0" y="3310775"/>
            <a:ext cx="2912026" cy="218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66460bfa29_0_5" title="IMG_887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737" y="1064436"/>
            <a:ext cx="2912026" cy="218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66460bfa29_0_5" title="IMG_887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6753" y="3310775"/>
            <a:ext cx="2911995" cy="218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66460bfa29_0_5" title="IMG_8876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000" y="1064425"/>
            <a:ext cx="2912026" cy="218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66460bfa29_0_5" title="IMG_8877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0475" y="3310781"/>
            <a:ext cx="2912051" cy="218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66460bfa29_0_5" title="IMG_8878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0475" y="1074285"/>
            <a:ext cx="2912000" cy="2184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6646688156_0_0" title="IMG_946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75" y="1498125"/>
            <a:ext cx="2925107" cy="219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6646688156_0_0" title="IMG_945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9275" y="1503456"/>
            <a:ext cx="2910894" cy="218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6646688156_0_0" title="IMG_945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9281" y="3691964"/>
            <a:ext cx="2910894" cy="218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6646688156_0_0" title="IMG_945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075" y="3747821"/>
            <a:ext cx="2925107" cy="219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6646688156_0_0" title="IMG_945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9450" y="1503450"/>
            <a:ext cx="2910899" cy="218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6646688156_0_0" title="IMG_946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9450" y="3691969"/>
            <a:ext cx="2910899" cy="218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8339122854_0_10"/>
          <p:cNvPicPr preferRelativeResize="0"/>
          <p:nvPr/>
        </p:nvPicPr>
        <p:blipFill rotWithShape="1">
          <a:blip r:embed="rId3">
            <a:alphaModFix/>
          </a:blip>
          <a:srcRect b="0" l="0" r="13005" t="0"/>
          <a:stretch/>
        </p:blipFill>
        <p:spPr>
          <a:xfrm>
            <a:off x="302225" y="147050"/>
            <a:ext cx="4377723" cy="22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8339122854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225" y="2517738"/>
            <a:ext cx="4377723" cy="210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833912285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68" y="4434176"/>
            <a:ext cx="1019856" cy="22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8339122854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4290" y="4434197"/>
            <a:ext cx="1019850" cy="226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8339122854_0_10"/>
          <p:cNvPicPr preferRelativeResize="0"/>
          <p:nvPr/>
        </p:nvPicPr>
        <p:blipFill rotWithShape="1">
          <a:blip r:embed="rId7">
            <a:alphaModFix/>
          </a:blip>
          <a:srcRect b="0" l="6633" r="13729" t="0"/>
          <a:stretch/>
        </p:blipFill>
        <p:spPr>
          <a:xfrm>
            <a:off x="5141625" y="2312787"/>
            <a:ext cx="3576924" cy="20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8339122854_0_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9300" y="4434200"/>
            <a:ext cx="1019850" cy="226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8339122854_0_10"/>
          <p:cNvPicPr preferRelativeResize="0"/>
          <p:nvPr/>
        </p:nvPicPr>
        <p:blipFill rotWithShape="1">
          <a:blip r:embed="rId9">
            <a:alphaModFix/>
          </a:blip>
          <a:srcRect b="0" l="9283" r="21646" t="0"/>
          <a:stretch/>
        </p:blipFill>
        <p:spPr>
          <a:xfrm>
            <a:off x="5159300" y="4368125"/>
            <a:ext cx="3576924" cy="23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8339122854_0_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59300" y="648875"/>
            <a:ext cx="3576924" cy="161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8339122854_0_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14301" y="4434175"/>
            <a:ext cx="1019850" cy="226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833912285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606" y="13"/>
            <a:ext cx="1475101" cy="32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833912285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7475" y="25"/>
            <a:ext cx="1475101" cy="327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833912285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25" y="3348300"/>
            <a:ext cx="1475101" cy="327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8339122854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9600" y="3348287"/>
            <a:ext cx="1475101" cy="32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8339122854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7473" y="3348291"/>
            <a:ext cx="1475101" cy="32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8339122854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474" y="25"/>
            <a:ext cx="1475101" cy="327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8339122854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4938" y="2679750"/>
            <a:ext cx="4026373" cy="18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8339122854_0_0"/>
          <p:cNvPicPr preferRelativeResize="0"/>
          <p:nvPr/>
        </p:nvPicPr>
        <p:blipFill rotWithShape="1">
          <a:blip r:embed="rId10">
            <a:alphaModFix/>
          </a:blip>
          <a:srcRect b="0" l="4658" r="10336" t="0"/>
          <a:stretch/>
        </p:blipFill>
        <p:spPr>
          <a:xfrm>
            <a:off x="5075347" y="4565050"/>
            <a:ext cx="3889178" cy="205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8339122854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5450" y="669488"/>
            <a:ext cx="4304000" cy="19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8339122854_0_14"/>
          <p:cNvPicPr preferRelativeResize="0"/>
          <p:nvPr/>
        </p:nvPicPr>
        <p:blipFill rotWithShape="1">
          <a:blip r:embed="rId3">
            <a:alphaModFix/>
          </a:blip>
          <a:srcRect b="0" l="6621" r="10610" t="0"/>
          <a:stretch/>
        </p:blipFill>
        <p:spPr>
          <a:xfrm>
            <a:off x="212275" y="56912"/>
            <a:ext cx="4515901" cy="245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8339122854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4383825"/>
            <a:ext cx="5000049" cy="22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8339122854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84650"/>
            <a:ext cx="5000023" cy="22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8339122854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700" y="152400"/>
            <a:ext cx="4515901" cy="203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8339122854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0550" y="2185450"/>
            <a:ext cx="4181724" cy="1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8339122854_0_14"/>
          <p:cNvPicPr preferRelativeResize="0"/>
          <p:nvPr/>
        </p:nvPicPr>
        <p:blipFill rotWithShape="1">
          <a:blip r:embed="rId8">
            <a:alphaModFix/>
          </a:blip>
          <a:srcRect b="21289" l="17140" r="-17140" t="8795"/>
          <a:stretch/>
        </p:blipFill>
        <p:spPr>
          <a:xfrm>
            <a:off x="5094150" y="3991975"/>
            <a:ext cx="2264075" cy="281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8339122854_0_14"/>
          <p:cNvPicPr preferRelativeResize="0"/>
          <p:nvPr/>
        </p:nvPicPr>
        <p:blipFill rotWithShape="1">
          <a:blip r:embed="rId9">
            <a:alphaModFix/>
          </a:blip>
          <a:srcRect b="17156" l="0" r="0" t="0"/>
          <a:stretch/>
        </p:blipFill>
        <p:spPr>
          <a:xfrm>
            <a:off x="7099616" y="3939951"/>
            <a:ext cx="1764683" cy="2918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