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iYZcwadX3eUJnC1ECpHkX6CNa6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 i 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81150"/>
            <a:ext cx="61380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ahoma"/>
              <a:buChar char="●"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Lektura Charlie i Fabryka Czekolady 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Tahoma"/>
              <a:buChar char="●"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Lektura Mity Greckie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Tahoma"/>
              <a:buChar char="●"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Ekologia, Działalność człowieka, który niszczy środowisko naturalne. 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936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305350"/>
            <a:ext cx="3024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Projekt Dookoła świata. Wycieczka do kina Film “Flow”. Dzień na opak.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755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8128100"/>
            <a:ext cx="6160200" cy="644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treść wybranych mitów greckich. Potrafię wyjaśnić wybrane frazeologizmy: puszka Pandory, narcyz itp.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Wymieniam rodzaje działalności człowieka, które niszczą środowisko.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Miejsce występowania węgla, ropy naftowej i gazu ziemnego w Polsce. Wykorzystanie ww złóż w codziennym życiu, przemyśle i gospodarce.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936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305350"/>
            <a:ext cx="30588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Zielona Szkoła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Zakończenie roku szkolnego.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maj| NAUCZYCIEL: A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009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721150"/>
            <a:ext cx="3058800" cy="1788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Omawianie lektury Charlie i Fabryka Czekolady. Opowieść fantasy dla dzieci i młodzieży - cechy. Opis postaci: postać Willy Wonki.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Brzydkie wady. Opis negatywnych cech charakteru bohaterów opowieści.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Omawianie lektury - Mity Greckie Grzegorza Kasdepke. Cechy mitu.  Omawiane mity - Początki bywają trudne.  Mit o Pandorze. Mit o Prometeuszu. Mit o Demeter. Mit o Dedalu i Ikarze. Mit o Europie. Miss Olimpu. Hermes - ty łobuzie.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5796825"/>
            <a:ext cx="3058800" cy="1918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Ekologia. Działalność człowieka, która niszczy środowisko naturalne (rolnictwo, górnictwo, przemysł). Zagrożenia populacji dzikich zwierząt (wycinka lasów, rybołówstwo, łowiectwo, wypas bydła).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Węgiel, ropa naftowa, gaz ziemny. Występowanie w Polsce i zastosowanie. Oglądanie filmów edukacyjnych.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Przygotowanie prezentacji o USA.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Próby do Finału Dookoła Świata. Utrwalanie słów piosenki. Próba tańca.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Warsztaty psychologiczne ze szkolną psycholog na temat Dojrzewania.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3448300"/>
            <a:ext cx="30588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71725" y="3726950"/>
            <a:ext cx="2981400" cy="2419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Ułamki. Porównywanie. Sprowadzanie ułamków do tego samego mianownika. Ułamek jako część całości. Ułamki na osi liczbowej. Równość ułamków. Ułamek jako wynik dzielenia. Dodawanie i odejmowanie ułamków. Mnożenie jako dodawanie jednakowych składników. Prawo przemienności mnożenia. Prawo łączności mnożenia. Porównywanie ilorazowe i różnicowe. Prawo rozdzielności mnożenia względem dodawania. Prawo rozdzielności dzielenia względem odejmowania. Mnożenie pod kreską. Wielokrotności liczb. Dzielniki. Liczby podzielne przez 2,3,4,5,6,7,8,9,0. Dzielenie z resztą.  Dzielenie pamięciowe typu 8;2, 80:2, 800:2. Dzielenie w zakresie 1000 z zastosowaniem prawa rozdzielności dzielenia względem dodawania. Dzielenie sposobem pisemnym w zakresie 1000 typu 846:2; 729:3; 652:4.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571725" y="3458450"/>
            <a:ext cx="29814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1250" y="5562100"/>
            <a:ext cx="30588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604350" y="6520825"/>
            <a:ext cx="2933700" cy="1194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Gabinet wynalazków Willyego Wonki. Zabawy kreatywne - W pracowni wynalazcy. Projektowanie własnych wynalazków do Fabryki Willego Wonki. Nadanie nazwy wynalazkowi, wymienienie materiałów, których potrzebujemy do jego skonstruowania. opisanie jego wyglądu i zastosowania. Malowanie wynalazków. Przygotowanie prezentacji o USA.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komiksów do wybranych mitów.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580500" y="6209200"/>
            <a:ext cx="29814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50" y="0"/>
            <a:ext cx="6137999" cy="1739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85004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