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6000" cx="6858000"/>
  <p:notesSz cx="6797675" cy="9928225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jWiWKglPRt18+/Ca8DnpfFxJAj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9963" y="1241425"/>
            <a:ext cx="23178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3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431238" y="1990360"/>
            <a:ext cx="6138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b="1" lang="pl-PL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BLOKI TEMATYCZNE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431250" y="2205175"/>
            <a:ext cx="6138000" cy="36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/>
              <a:t>W świecie zwierząt. Ssaki. Ptaki. Gady. Płazy. Owady. Zwierzęta domowe:  Ryby. Koty. Psy. Chomiki. Papugi.  </a:t>
            </a:r>
            <a:endParaRPr sz="9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/>
              <a:t>Lektura Roalda Dahl “Charlie i fabryka czekolady”. </a:t>
            </a:r>
            <a:endParaRPr sz="900"/>
          </a:p>
        </p:txBody>
      </p:sp>
      <p:sp>
        <p:nvSpPr>
          <p:cNvPr id="91" name="Google Shape;91;p1"/>
          <p:cNvSpPr txBox="1"/>
          <p:nvPr/>
        </p:nvSpPr>
        <p:spPr>
          <a:xfrm>
            <a:off x="409097" y="8707655"/>
            <a:ext cx="3024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PROJEKTY I WYDARZENIA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09100" y="9082050"/>
            <a:ext cx="3024000" cy="761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Wycieczka do Muzeum Marii Curie - Skłodowskiej. </a:t>
            </a:r>
            <a:endParaRPr b="0" i="0" sz="9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15338" y="7603238"/>
            <a:ext cx="6160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ZAPYTAJ MNIE MAMO, ZAPYTAJ MNIE TATO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15650" y="7959025"/>
            <a:ext cx="6160200" cy="657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Omawiam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cechy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charakterystyczne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ssaków, ptaków, gadów, płazów, ryb i owadów.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Dlaczego właściciele kotów muszą mieć do nich anielską cierpliwość? Dlaczego mówi się, że koty mają charakter.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Rady dla przyszłych właścicieli kotów i psów. 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3517950" y="8707650"/>
            <a:ext cx="3058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 PRZED NAMI…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517950" y="9082150"/>
            <a:ext cx="3058800" cy="761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Festiwal europejski.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Finał Speaking Contest.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72757" y="1724188"/>
            <a:ext cx="612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KLASA: 3| MIESIĄC: 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kwiecień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 NAUCZYCIEL: Anna Kerdelewicz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35600" y="2599551"/>
            <a:ext cx="61293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NAJWAŻNIEJSZE ZAGADNIENIA W RAMACH EDUKACJI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31250" y="3266775"/>
            <a:ext cx="3339600" cy="1821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Części mowy: rzeczowniki, czasowniki, przymiotniki. Czasowniki w czasie przeszłym. Przysłówki. Czytanie ze zrozumieniem - numerowanie zdań zgodnie z kolejnością wydarzeń w opowiadaniu "Pies artysta" i "Pies w schronisku". Cechy charakterystyczne psa. Powiedzenia związane z psem. Czytanie opowiadania "Kot Klops". Podanie kilku typowych cech kota.Uzupełnianie zdań powiedzeniami o kotach.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Na podstawie tekstu z podręcznika zapisywanie najważniejszych informacji o chomiku. Układanie menu dla chomika. Udzielanie odpowiedzi na pytania dotyczące przeczytanego tekstu - pisemnie.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35600" y="5335825"/>
            <a:ext cx="3339600" cy="2191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900"/>
              <a:t>Ptaki - cechy charakterystyczne. Po co ptakom pióra? W jaki sposób ptaki zdobywają pokarmy? Rodzaje dziobów. Płazy i gady. Podobieństwa i różnice. Cechy </a:t>
            </a:r>
            <a:r>
              <a:rPr lang="pl-PL" sz="900"/>
              <a:t>charakterystyczne</a:t>
            </a:r>
            <a:r>
              <a:rPr lang="pl-PL" sz="900"/>
              <a:t>. Ryby. Ssaki. Psy. Schroniska. Czytanie tekstów i wierszy.W świecie owadów. Cechy charakterystyczne owadów. Przykładowe gatunki owadów.  Części ciała owadów. Znaczenie owadów dla człowieka i przyrody, a także zagrożenia, jakie niosą za sobą insekty. sposoby zdobywania pożywienia. Doświadczenie "Dlaczego nartniki chodzą po wodzie?". Wyjaśnienie zjawiska napięcia powierzchniowego. Różne ciekawostki na temat owadów. </a:t>
            </a:r>
            <a:endParaRPr sz="900"/>
          </a:p>
        </p:txBody>
      </p:sp>
      <p:sp>
        <p:nvSpPr>
          <p:cNvPr id="101" name="Google Shape;101;p1"/>
          <p:cNvSpPr txBox="1"/>
          <p:nvPr/>
        </p:nvSpPr>
        <p:spPr>
          <a:xfrm>
            <a:off x="431250" y="2991100"/>
            <a:ext cx="33396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POLONISTYCZNA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854400" y="3263950"/>
            <a:ext cx="2698800" cy="2604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Odejmowanie pod kreską. Sprawdzanie wyników za pomocą dodawania. Dokonywanie obliczeń zgodnie z kolejnością wykonywania działań. Zapisywanie liczb pokazanych za pomocą koralików. Zapisywanie liczb trzycyfrowych wg podanego kryterium. Tworzenie liczb trzycyfrowych z podanych cyfr. Zapisywanie, z ilu setek, dziesiątek i jedności składają się podane liczby. Zapisywanie podanych liczb cyframi. Doskonalenie rachunku pamięciowego - obliczanie dowolnym sposobem.  Rozwiązywanie zadań z treścią. Redagowanie treści zadań do działań. Obliczenia sposobem pisemnym. Ułamki. </a:t>
            </a:r>
            <a:endParaRPr b="0" i="0" sz="9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854400" y="2993950"/>
            <a:ext cx="26988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MATEMATYCZNA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435600" y="5089525"/>
            <a:ext cx="3339600" cy="24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PRZYRODNICZA I SPOŁECZNA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877850" y="6137925"/>
            <a:ext cx="2698800" cy="1389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Techniki</a:t>
            </a:r>
            <a:r>
              <a:rPr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dekorowania jajek metodą tradycyjną. </a:t>
            </a:r>
            <a:endParaRPr sz="10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Ozdabianie papierowych sylwet jajek kolorowymi wycinankami w stylu ludowym. </a:t>
            </a:r>
            <a:endParaRPr sz="10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Prace plastyczne związane z omawianą lekturą. </a:t>
            </a:r>
            <a:endParaRPr sz="10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877850" y="5867925"/>
            <a:ext cx="26988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PLASTYCZNA I TECHNICZNA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431249" y="193043"/>
            <a:ext cx="4149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1" title="20250424_11512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600" y="0"/>
            <a:ext cx="6117601" cy="1724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_IS_owal_2.wmf"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62043" y="1076697"/>
            <a:ext cx="540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