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w2XGtlLJ0xkninbv0KfUberd8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 i 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644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Tahoma"/>
              <a:buChar char="❏"/>
            </a:pPr>
            <a:r>
              <a:rPr lang="pl-PL" sz="1100">
                <a:latin typeface="Tahoma"/>
                <a:ea typeface="Tahoma"/>
                <a:cs typeface="Tahoma"/>
                <a:sym typeface="Tahoma"/>
              </a:rPr>
              <a:t>Ziemia  - nasza planeta</a:t>
            </a:r>
            <a:endParaRPr sz="1100">
              <a:latin typeface="Tahoma"/>
              <a:ea typeface="Tahoma"/>
              <a:cs typeface="Tahoma"/>
              <a:sym typeface="Tahoma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ahoma"/>
              <a:buChar char="❏"/>
            </a:pPr>
            <a:r>
              <a:rPr lang="pl-PL" sz="1100">
                <a:latin typeface="Tahoma"/>
                <a:ea typeface="Tahoma"/>
                <a:cs typeface="Tahoma"/>
                <a:sym typeface="Tahoma"/>
              </a:rPr>
              <a:t>Co kryje szafa</a:t>
            </a:r>
            <a:endParaRPr sz="1100">
              <a:latin typeface="Tahoma"/>
              <a:ea typeface="Tahoma"/>
              <a:cs typeface="Tahoma"/>
              <a:sym typeface="Tahoma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ahoma"/>
              <a:buChar char="❏"/>
            </a:pPr>
            <a:r>
              <a:rPr lang="pl-PL" sz="1100">
                <a:latin typeface="Tahoma"/>
                <a:ea typeface="Tahoma"/>
                <a:cs typeface="Tahoma"/>
                <a:sym typeface="Tahoma"/>
              </a:rPr>
              <a:t>Jesteśmy częścią kosmosu</a:t>
            </a:r>
            <a:endParaRPr sz="11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100" y="8729750"/>
            <a:ext cx="2343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089750"/>
            <a:ext cx="2343300" cy="765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Speaking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Contest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 “Dookoła świata”;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Wizyta w Smart Kids Planet;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kina na film “Flow”.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532313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892325"/>
            <a:ext cx="6160200" cy="765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znaczy zero waste?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Dlaczego warto korzystać z używanych rzeczy;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 kolejność występowania planet w Układzie Słonecznym;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Ile to setek, ile dziesiątek i ile jedności.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jest Dunia?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817275" y="8729750"/>
            <a:ext cx="37596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2817150" y="9089650"/>
            <a:ext cx="3759600" cy="765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0987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25"/>
              <a:buFont typeface="Tahoma"/>
              <a:buChar char="❏"/>
            </a:pP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Spotkanie on-line z rodzicami - </a:t>
            </a:r>
            <a:r>
              <a:rPr b="1"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 czerwca</a:t>
            </a: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sz="8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0987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Tahoma"/>
              <a:buChar char="❏"/>
            </a:pP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Muzeum Króla Jana w Wilanowie - </a:t>
            </a:r>
            <a:r>
              <a:rPr b="1"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 czerwca</a:t>
            </a: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sz="8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0987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Tahoma"/>
              <a:buChar char="❏"/>
            </a:pPr>
            <a:r>
              <a:rPr b="1"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Zielona szkoła - 11-13 czerwca; </a:t>
            </a:r>
            <a:endParaRPr b="1" sz="8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0987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Tahoma"/>
              <a:buChar char="❏"/>
            </a:pP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z Rodzicami - </a:t>
            </a:r>
            <a:r>
              <a:rPr b="1"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 czerwca;</a:t>
            </a:r>
            <a:endParaRPr b="1" sz="8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0987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Tahoma"/>
              <a:buChar char="❏"/>
            </a:pPr>
            <a:r>
              <a:rPr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Zakończenie roku szkolnego - </a:t>
            </a:r>
            <a:r>
              <a:rPr b="1" lang="pl-PL" sz="8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27 czerwca.</a:t>
            </a:r>
            <a:endParaRPr b="1" sz="8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maj| NAUCZYCIEL: A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nna Perkowska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009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721150"/>
            <a:ext cx="3654900" cy="2059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Podaję formy liczby pojedynczej lub mnogiej rzeczowników;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Wskazuję wyrazy bliskoznaczne;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Układam pytania do przeczytanego tekstu;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części mowy: rzeczownik, czasownik, przymiotnik;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Czytam tekst z podziałem na role;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Słucham z uwagą opowiadania;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Zapamiętuję pisownię wyrazów z ch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niewymiennym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Próbuję ocenić zachowanie bohaterów opowiadania;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Czytam tekst ze zrozumieniem;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Uzupełniam wyrazy w zdaniach;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Uzupełniam tekst wyrazami z ramki;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Zapisuje nazwy planet i gwiazd wielką literą;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Wymyślam przymiotniki do podanych rzeczowników;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Rozwijam swoje zainteresowania czytelnicze.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6149800"/>
            <a:ext cx="3654900" cy="1299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to smog;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 skąd się biorą pory dnia oraz pory roku;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kiedy rozpoczynają się pory roku;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to jest globalne ocieplenie;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części garderoby;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różne rodzaje tkanin.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planety Układu Słonecznego;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to jest grawitacja.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Efektywnie współpracuję w grupie.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3448300"/>
            <a:ext cx="3654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10050" y="3704075"/>
            <a:ext cx="2343300" cy="238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tabliczkę mnożenia do 100;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Sprawdzam wynik dzielenia za pomocą mnożenia;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Układam zadania tekstowe do ilustracji;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Rozwiązuję zadania matematyczne;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znaczą określenia: 2 razy więcej, 2 razy mniej;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Rozumiem określenia: ile razy mniej/ ile razy więcej;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209900" y="3451150"/>
            <a:ext cx="23433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1250" y="5881496"/>
            <a:ext cx="3654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209900" y="6457600"/>
            <a:ext cx="2355000" cy="991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Irlandzka flag - kolorowy papier;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Laurka dla mamy - kolorowanie, wycinanie, składanie;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 Słoneczny - kolorowanie kredkami, wycinanie, naklejanie.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209900" y="6149800"/>
            <a:ext cx="2355000" cy="307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250" y="0"/>
            <a:ext cx="6137999" cy="1739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791122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