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6000" cx="6858000"/>
  <p:notesSz cx="6797675" cy="9928225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j+O3wmHTE1dTaBauAo7i5Gzivc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2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l-P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239963" y="1241425"/>
            <a:ext cx="23178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79450" y="4778375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49688" y="9429750"/>
            <a:ext cx="29463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ajd tytułowy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tekst pionowy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160249" y="2494053"/>
            <a:ext cx="6537502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pionowy i teks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517474" y="3851277"/>
            <a:ext cx="8452202" cy="1543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625776" y="2365377"/>
            <a:ext cx="8452202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zawartość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główek sekcji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wa elementy zawartośc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34290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8615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ów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lko tytuł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sty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awartość z podpise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az z podpise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431238" y="1990360"/>
            <a:ext cx="6138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</a:pPr>
            <a:r>
              <a:rPr b="1" lang="pl-PL" sz="1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BLOKI TEMATYCZNE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431250" y="2304650"/>
            <a:ext cx="6138000" cy="870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11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ahoma"/>
              <a:buChar char="❏"/>
            </a:pPr>
            <a:r>
              <a:rPr lang="pl-PL" sz="1300">
                <a:latin typeface="Tahoma"/>
                <a:ea typeface="Tahoma"/>
                <a:cs typeface="Tahoma"/>
                <a:sym typeface="Tahoma"/>
              </a:rPr>
              <a:t>Powiew wiosny</a:t>
            </a:r>
            <a:endParaRPr sz="1300">
              <a:latin typeface="Tahoma"/>
              <a:ea typeface="Tahoma"/>
              <a:cs typeface="Tahoma"/>
              <a:sym typeface="Tahoma"/>
            </a:endParaRPr>
          </a:p>
          <a:p>
            <a:pPr indent="-311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Tahoma"/>
              <a:buChar char="❏"/>
            </a:pPr>
            <a:r>
              <a:rPr lang="pl-PL" sz="1300">
                <a:latin typeface="Tahoma"/>
                <a:ea typeface="Tahoma"/>
                <a:cs typeface="Tahoma"/>
                <a:sym typeface="Tahoma"/>
              </a:rPr>
              <a:t>Ciekawe wyspy na Ziemi</a:t>
            </a:r>
            <a:endParaRPr sz="1300">
              <a:latin typeface="Tahoma"/>
              <a:ea typeface="Tahoma"/>
              <a:cs typeface="Tahoma"/>
              <a:sym typeface="Tahoma"/>
            </a:endParaRPr>
          </a:p>
          <a:p>
            <a:pPr indent="-311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Tahoma"/>
              <a:buChar char="❏"/>
            </a:pPr>
            <a:r>
              <a:rPr lang="pl-PL" sz="1300">
                <a:latin typeface="Tahoma"/>
                <a:ea typeface="Tahoma"/>
                <a:cs typeface="Tahoma"/>
                <a:sym typeface="Tahoma"/>
              </a:rPr>
              <a:t>Kapelusz Pani Wrony</a:t>
            </a:r>
            <a:endParaRPr sz="1300">
              <a:latin typeface="Tahoma"/>
              <a:ea typeface="Tahoma"/>
              <a:cs typeface="Tahoma"/>
              <a:sym typeface="Tahoma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ahoma"/>
              <a:buChar char="❏"/>
            </a:pPr>
            <a:r>
              <a:rPr lang="pl-PL" sz="1300">
                <a:latin typeface="Tahoma"/>
                <a:ea typeface="Tahoma"/>
                <a:cs typeface="Tahoma"/>
                <a:sym typeface="Tahoma"/>
              </a:rPr>
              <a:t>Drzewo do samego nieba</a:t>
            </a:r>
            <a:r>
              <a:rPr lang="pl-PL">
                <a:latin typeface="Tahoma"/>
                <a:ea typeface="Tahoma"/>
                <a:cs typeface="Tahoma"/>
                <a:sym typeface="Tahoma"/>
              </a:rPr>
              <a:t> </a:t>
            </a:r>
            <a:endParaRPr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409097" y="8707655"/>
            <a:ext cx="3024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PROJEKTY I WYDARZENIA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09100" y="9082050"/>
            <a:ext cx="3024000" cy="728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Leporello o Maria Skłodowska - Curie;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Dzień drzewa;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Święta Wielkanocne;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Spelling Bee;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Speaking Contest. </a:t>
            </a:r>
            <a:b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</a:br>
            <a:endParaRPr b="0" i="0" sz="9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415338" y="7603238"/>
            <a:ext cx="6160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ZAPYTAJ MNIE MAMO, ZAPYTAJ MNIE TATO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415650" y="7959025"/>
            <a:ext cx="6160200" cy="675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ahoma"/>
              <a:buChar char="❏"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 znaczy wyrażenie “paryski szyk”;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79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ahoma"/>
              <a:buChar char="❏"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 eksperyment z wodą, jajkiem i solą.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794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ahoma"/>
              <a:buChar char="❏"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Jakie znam wyspy?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79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ahoma"/>
              <a:buChar char="❏"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Kim była Pani Rachlińska?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79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ahoma"/>
              <a:buChar char="❏"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 tabliczkę mnożenia.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3517950" y="8707650"/>
            <a:ext cx="3058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CO PRZED NAMI…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517950" y="9082150"/>
            <a:ext cx="3058800" cy="728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1463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Święta majowe -</a:t>
            </a:r>
            <a:r>
              <a:rPr b="1"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2-3 maja;</a:t>
            </a:r>
            <a:endParaRPr b="1"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1463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Finał Speaking Contest - </a:t>
            </a:r>
            <a:r>
              <a:rPr b="1"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9 maja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1463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Finał festiwalu europejskiego - </a:t>
            </a:r>
            <a:r>
              <a:rPr b="1"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13 maja;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1463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Moje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szczęśliwe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życie R. Lagercrantz, E. Eriksson - </a:t>
            </a:r>
            <a:r>
              <a:rPr b="1"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21 maja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372757" y="1724188"/>
            <a:ext cx="6129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KLASA: 2| MIESIĄC: 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kwiecień</a:t>
            </a: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| NAUCZYCIEL: Anna Perkowska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435600" y="3247325"/>
            <a:ext cx="61293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NAJWAŻNIEJSZE ZAGADNIENIA W RAMACH EDUKACJI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35600" y="3876075"/>
            <a:ext cx="3339600" cy="1821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Opowiadam historyjkę obrazkową;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Czytam teksty ze zrozumieniem;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Pisze notatkę;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Wskazuję rzeczownik, czasownik i przymiotnik;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Podaję przymiotniki pasujące do rzeczowników;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Tworzę wyrazy z rozsypanki wyrazowej;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Potrafię napisać ogłoszenie;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Wiem, że ch piszemy na końcu wyrazów;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Znam pisownię wyrazów z ż niewymiennym;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Potrafię napisać instrukcję.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Znam treść książki “Drzewo do samego nieba”;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435600" y="6027175"/>
            <a:ext cx="3339600" cy="150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Wiem, jakie są oznaki wiosny;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Wiem, co to jest przesilenie wiosenne i jak sobie z nim radzić;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Wiem gdzie żyje, jak wygląda, czym się żywi i jak się zachowuje bocian, znam trasy lotów bocianów;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Rozpoznaje niektóre gatunki drzew;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Znam wielkanocne zwyczaje;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Wiem, że niektóre rzeczy, które posiadam mogą też przydać się innym;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Efektywnie współpracuję w grupie.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435600" y="3604475"/>
            <a:ext cx="33396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POLONISTYCZNA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854400" y="3869650"/>
            <a:ext cx="2698800" cy="24114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457200" marR="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Mnożę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i dzielę liczby w zakresie 100;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Wyszukuję wyniki działań w tabliczce mnożenia;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Rozwiązuje zadania z treścią;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Wiem co oznacza dwa razy więcej, dwa razy mniej;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Rozumiem określenia ile razy mniej, ile razy więcej;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Wskazuję rząd setek w podanej 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liczbie</a:t>
            </a: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Umiem zapisać liczby słownie;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Wiem ile jest dziesiątek w liczbie;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Wiem, co oznaczają cyfry w zapisie liczby trzycyfrowej, wskazuję setki, dziesiątki i jedności;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457200" marR="0" rtl="0" algn="just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854400" y="3607313"/>
            <a:ext cx="26988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MATEMATYCZNA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435600" y="5751477"/>
            <a:ext cx="33396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PRZYRODNICZA I SPOŁECZNA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854450" y="6617600"/>
            <a:ext cx="2722200" cy="903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Przebiśniegi - akwarele;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Królik - czarny marker i akwarele;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Kurka - pastele;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857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ahoma"/>
              <a:buChar char="❏"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Drzewa, liście, kwiaty i owoce - kalkowanie.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3854450" y="6341888"/>
            <a:ext cx="27222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PLASTYCZNA I TECHNICZNA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431249" y="193043"/>
            <a:ext cx="4149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8" name="Google Shape;108;p1" title="20250424_115123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5600" y="0"/>
            <a:ext cx="6117601" cy="1724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_IS_owal_2.wmf" id="109" name="Google Shape;10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62043" y="1076697"/>
            <a:ext cx="540000" cy="5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