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+O3wmHTE1dTaBauAo7i5Gzivc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Powiew wiosny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Ciekawe wyspy na Ziemi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Kapelusz Pani Wrony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Drzewo do samego nieba</a:t>
            </a:r>
            <a:r>
              <a:rPr lang="pl-PL">
                <a:latin typeface="Tahoma"/>
                <a:ea typeface="Tahoma"/>
                <a:cs typeface="Tahoma"/>
                <a:sym typeface="Tahoma"/>
              </a:rPr>
              <a:t> 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7076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082050"/>
            <a:ext cx="3024000" cy="72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Leporello o Maria Skłodowska - Curie;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Dzień drzewa;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Święta Wielkanocne;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Spelling Bee;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Speaking Contest. </a:t>
            </a:r>
            <a:b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959025"/>
            <a:ext cx="6160200" cy="67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znaczy wyrażenie “paryski szyk”;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eksperyment z wodą, jajkiem i solą.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znam wyspy?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była Pani Rachlińska?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tabliczkę mnożenia.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7076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082150"/>
            <a:ext cx="3058800" cy="72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1463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Święta majowe -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2-3 maja;</a:t>
            </a:r>
            <a:endParaRPr b="1"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1463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Finał Speaking Contest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 maja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1463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Finał festiwalu europejskiego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 maja;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1463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Moje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szczęśliwe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życie R. Lagercrantz, E. Eriksson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 maja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2|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kwiecień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Anna Perkowska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247325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3876075"/>
            <a:ext cx="33396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Opowiadam historyjkę obrazkową;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Czytam teksty ze zrozumieniem;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Pisze notatkę;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Wskazuję rzeczownik, czasownik i przymiotnik;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Podaję przymiotniki pasujące do rzeczowników;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Tworzę wyrazy z rozsypanki wyrazowej;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Potrafię napisać ogłoszenie;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że ch piszemy na końcu wyrazów;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pisownię wyrazów z ż niewymiennym;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Potrafię napisać instrukcję.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treść książki “Drzewo do samego nieba”;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5600" y="6027175"/>
            <a:ext cx="3339600" cy="150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jakie są oznaki wiosny;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to jest przesilenie wiosenne i jak sobie z nim radzić;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 gdzie żyje, jak wygląda, czym się żywi i jak się zachowuje bocian, znam trasy lotów bocianów;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Rozpoznaje niektóre gatunki drzew;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wielkanocne zwyczaje;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że niektóre rzeczy, które posiadam mogą też przydać się innym;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Efektywnie współpracuję w grupie.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600" y="3604475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854400" y="3869650"/>
            <a:ext cx="2698800" cy="2411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Mnożę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 dzielę liczby w zakresie 100;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Wyszukuję wyniki działań w tabliczce mnożenia;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Rozwiązuje zadania z treścią;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 co oznacza dwa razy więcej, dwa razy mniej;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Rozumiem określenia ile razy mniej, ile razy więcej;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Wskazuję rząd setek w podanej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liczbie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Umiem zapisać liczby słownie;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 ile jest dziesiątek w liczbie;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oznaczają cyfry w zapisie liczby trzycyfrowej, wskazuję setki, dziesiątki i jedności;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54400" y="3607313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5600" y="5751477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854450" y="6617600"/>
            <a:ext cx="2722200" cy="903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Przebiśniegi - akwarele;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Królik - czarny marker i akwarele;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Kurka - pastele;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Drzewa, liście, kwiaty i owoce - kalkowanie.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54450" y="6341888"/>
            <a:ext cx="27222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 title="20250424_11512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00" y="0"/>
            <a:ext cx="6117601" cy="172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