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jX4i5xml0PG1y+YAUD/mljbuCp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 i </a:t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431238" y="1990360"/>
            <a:ext cx="6138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BLOKI TEMATYCZNE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431250" y="2304650"/>
            <a:ext cx="6138000" cy="673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latin typeface="Tahoma"/>
                <a:ea typeface="Tahoma"/>
                <a:cs typeface="Tahoma"/>
                <a:sym typeface="Tahoma"/>
              </a:rPr>
              <a:t>Majowe święta</a:t>
            </a:r>
            <a:endParaRPr sz="900"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latin typeface="Tahoma"/>
                <a:ea typeface="Tahoma"/>
                <a:cs typeface="Tahoma"/>
                <a:sym typeface="Tahoma"/>
              </a:rPr>
              <a:t>Festiwal “Dookoła świata” - Australia</a:t>
            </a:r>
            <a:endParaRPr sz="900"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latin typeface="Tahoma"/>
                <a:ea typeface="Tahoma"/>
                <a:cs typeface="Tahoma"/>
                <a:sym typeface="Tahoma"/>
              </a:rPr>
              <a:t>Lektura “Nasza mama </a:t>
            </a:r>
            <a:r>
              <a:rPr lang="pl-PL" sz="900">
                <a:latin typeface="Tahoma"/>
                <a:ea typeface="Tahoma"/>
                <a:cs typeface="Tahoma"/>
                <a:sym typeface="Tahoma"/>
              </a:rPr>
              <a:t>czarodziejka</a:t>
            </a:r>
            <a:r>
              <a:rPr lang="pl-PL" sz="900">
                <a:latin typeface="Tahoma"/>
                <a:ea typeface="Tahoma"/>
                <a:cs typeface="Tahoma"/>
                <a:sym typeface="Tahoma"/>
              </a:rPr>
              <a:t>”</a:t>
            </a:r>
            <a:endParaRPr sz="900"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latin typeface="Tahoma"/>
                <a:ea typeface="Tahoma"/>
                <a:cs typeface="Tahoma"/>
                <a:sym typeface="Tahoma"/>
              </a:rPr>
              <a:t>Projekt</a:t>
            </a:r>
            <a:r>
              <a:rPr lang="pl-PL" sz="900">
                <a:latin typeface="Tahoma"/>
                <a:ea typeface="Tahoma"/>
                <a:cs typeface="Tahoma"/>
                <a:sym typeface="Tahoma"/>
              </a:rPr>
              <a:t> “Pomagamy zwierzakom”</a:t>
            </a:r>
            <a:endParaRPr sz="9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09097" y="8631455"/>
            <a:ext cx="3024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PROJEKTY I WYDARZENIA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09100" y="8991450"/>
            <a:ext cx="3024000" cy="673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Festiwal “Dookoła świata” - Australia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Projekt “Pomagamy zwierzakom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15338" y="7401438"/>
            <a:ext cx="6160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ZAPYTAJ MNIE MAMO, ZAPYTAJ MNIE TATO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5650" y="7761450"/>
            <a:ext cx="6160200" cy="825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Wymień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5 przymiotników. Podaj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zasadę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pisowni wyrazów wielką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literą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Podaj kilka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ciekawostek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o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Australii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Oblicz 25:5=, 24:4=, 8x3=, 4x9=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Ułóż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zadanie z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treścią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do działania 34-6-5=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Wymień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najważniejsze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zasady opieki nad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zwierzętami.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3517950" y="8631450"/>
            <a:ext cx="3058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517950" y="8991550"/>
            <a:ext cx="3058800" cy="673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Wycieczka do kina 02.06  Testy końcoworoczne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Zebranie on-line 04.06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Zebranie końcoworoczne 09.06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Zielona szkoła 11-13.06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Zakończenie roku szkolnego 27.06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72757" y="1724188"/>
            <a:ext cx="612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KLASA: 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MIESIĄC: maj| NAUCZYCIEL: Aleksandra Rydel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35600" y="3085763"/>
            <a:ext cx="61293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31250" y="3721150"/>
            <a:ext cx="3725100" cy="1313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Ćwiczenia ortograficzne - zasady pisowni wyrazów z ż/rz oraz wielką literą. Pisanie ze słuchu.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Rozsypanki wyrazowe. Ćwiczenia lekturowe - czas, miejsce akcji bohaterowie,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plan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wydarzeń, quiz wiedzy.                                           Czytanie fragmentów lektury.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Przymiotnik jako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określenie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rzeczownika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 Wyszukiwanie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części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mowy w tekstach: rzeczowniki, czasowniki.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Notatki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tematyczne o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Australii, zwrócenie uwagi na poprawność i czytelność zapisu w liniaturze.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31250" y="5351200"/>
            <a:ext cx="3725100" cy="2005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Majowe święta - święto pracy, dzień flagi i Konstytucja 3 maja - rys historyczny.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Festiwal “Dookoła świata” - Australia: Przygotowanie plansz informacyjnych z najważniejszymi wiadomościami dotyczącymi Australii - ustrój, waluta, język, rzeki, miasta, zwierzęta i roślinność, ciekawe miejsca, ciekawostki.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Próby do festiwalu.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Lektura “Nasza mama czarodziejka”- prezentacje, scenki dramowe. Wystawa prac.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Projekt “Pomagamy zwierzakom”- akcja charytatywna zbierania karmy, zabawek i funduszy dla schroniska AMI w Józefosławiu.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Wycieczki do lecznicy weterynaryjnej i stadniny koni w ramach projektu “Pomagamy zwierzakom” 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Praca z mapa Polski.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31250" y="3448300"/>
            <a:ext cx="37251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POLONISTYCZNA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261100" y="3704075"/>
            <a:ext cx="2292300" cy="147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Obliczenia rachunkowe w zakresie 30.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Mnożenie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i dzielenie w zakresie 25.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Układanie treści zadania do podanego działania. Rozwiązywanie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zadań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tekstowych na porównywanie różnicowe, zapis działań, formułowanie odpowiedzi.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Obliczenia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pieniężne i zegarowe.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4260900" y="3451150"/>
            <a:ext cx="22923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MATEMATYCZNA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431250" y="5104900"/>
            <a:ext cx="3725100" cy="246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PRZYRODNICZA I SPOŁECZNA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272600" y="5263300"/>
            <a:ext cx="2292300" cy="246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PLASTYCZNA I TECHNICZNA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4272600" y="5509600"/>
            <a:ext cx="2292300" cy="1847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Elementy dekoracyjne na festiwal - ”Dookoła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świata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”.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Prezentacje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o ulubionej przygodzie z lektury.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Przygotowanie napisu “Nasza mama czarodziejka” 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Prezent dla Mamy -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pachnące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serduszko.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Kartka dla Mamy.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Mapa Polski - kolorowe puzzle.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431249" y="193043"/>
            <a:ext cx="414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6800" y="0"/>
            <a:ext cx="6137999" cy="17398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_IS_owal_2.wmf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2043" y="818522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