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iubsSnxLLC+0gVHOVaHjrdf6C6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 i 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Festiwal “Dookoła świata” - Kanada;     Pociągiem, statkiem i samolotem - rodzaje transportu;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Polska - palcem po Mapie;                   W dżungli, na sawannie i pustyni;  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Dzień Mamy                                       Polskie monety i banknoty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936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305350"/>
            <a:ext cx="3024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“Dookoła świata “ - Kanada                                     Akcja czytelnicza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50" y="7769276"/>
            <a:ext cx="6160800" cy="447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8146050"/>
            <a:ext cx="6160200" cy="626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Wymień kilka ciekawostek o Kanadzie.   Powiedz,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jaką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książkę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polecasz do przeczytania.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są barwy narodowe?  Wymień 3 dowolne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miasta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Polski. Jakie zwierzęta żyją na sawannie? Jakim kolorem na mapie zaznaczane są góry? Jaką mamy walutę w Polsce?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936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305350"/>
            <a:ext cx="30588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końcoworoczne 09.06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Zakończenie roku szkolnego 27.06</a:t>
            </a:r>
            <a:r>
              <a:rPr lang="pl-PL" sz="10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endParaRPr b="0" i="0" sz="1025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0|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Aleksandra Rydel, Magdalena Dąbkowska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009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721150"/>
            <a:ext cx="2759100" cy="1938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Poznanie liter pisanych,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wielkich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 małych: r, c, p, g- umieszczenie ich w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liniaturze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Zapisywanie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wyrazów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poznanych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liter pisanych w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liniaturze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Wyszukiwanie zdań fałszywych w tekście.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grafomotoryczne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.Zagadki tematyczne.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Zdania oznajmujące, wykrzyknikowe i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pytające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Układanie pytań do tekstu.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Przygotowanie ustnej prezentacji o Kanadzie.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Akcja czytelnicza - “Czytam sobie”.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Prezentacje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 wybranej przez siebie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książce.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6020650"/>
            <a:ext cx="2759100" cy="1427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Dodawanie i odejmowanie w zakresie 10 i więcej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Dopełnianie i porównywanie liczebności zbiorów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Rozwiązywanie i tworzenie zadań z treścią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kształtu i zapisu cyfr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Łamigłówki (sudoku, kodowanie)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listy zakupów, obliczanie wydanej kwoty, stosowanie jednostek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nazw miesiąca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3448300"/>
            <a:ext cx="27591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265550" y="3704075"/>
            <a:ext cx="3288000" cy="195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 “Dookoła świata” - Kanada. Przygotowanie plansz informacyjnych z najważniejszymi wiadomościami dotyczącymi Kanady - ustrój, waluta, język, rzeki, miasta, zwierzęta i roślinność, ciekawe miejsca, ciekawostki.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Nauka piosenki i tańca pochodzenia kanadyjskiego. </a:t>
            </a:r>
            <a:b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Praca z mapą fizyczną Polski - ukształtowanie terenu, krainy geograficzne, morze, rzeki, sąsiedzi.                                       Barwy i symbole narodowe. Polskie monety i banknoty                                            Tworzenie książeczki tematycznej o Polsce.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Słuchanie piosenki “Jestem Polka i Polakiem” - podóż po największych miastach Polski. Rodzaje transportu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Prowadzenie Dzienniczka obserwacji uprawy fasoli. Etapy rozwoju motyla. Zwierzęta dżungli, sawanny i pustyni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265200" y="3451150"/>
            <a:ext cx="32880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pl-PL" sz="10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1250" y="5774350"/>
            <a:ext cx="27591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pl-PL" sz="10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76875" y="6020624"/>
            <a:ext cx="3288000" cy="1427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Dekoracja na festiwal - girlanda, flaga Kanady, papierowe bobry, tekturowe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niedźwiedzie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Wykonanie plakatów informacyjnych o Kanadzie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Mapa Kanady - puzzle.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Prezent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dla Mamy - serduszko z gliny. Kartka dla Mamy.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Góry - lepienie z masy solnej, malowanie farbą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Zwierzęta różnych środowisk - rysowanie krajobrazów, wycinanie i naklejanie zdjęć zwierząt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Portrety mamy, portret taty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276875" y="5774350"/>
            <a:ext cx="32880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800" y="0"/>
            <a:ext cx="6117898" cy="1739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4068" y="791122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