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hsFvVcag1Qg09f5kmqK2S697WN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 i </a:t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431250" y="2304650"/>
            <a:ext cx="6138000" cy="597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 Na tropach wiosny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 Wielkanoc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 Dzień Ziemi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 Małe i duże zerówkowe podróże</a:t>
            </a:r>
            <a:endParaRPr sz="9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09097" y="8936255"/>
            <a:ext cx="3024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9100" y="9305350"/>
            <a:ext cx="3024000" cy="36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Dzień Ziemi,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Projekt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“Rośliny wiosną”, wycieczka do Ogrodu Botanicznego</a:t>
            </a:r>
            <a:endParaRPr b="0" i="0" sz="9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15338" y="7755638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650" y="8128100"/>
            <a:ext cx="6160200" cy="644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Jakie znasz zwyczaje wielkanocne?                                   - Czego potrzebuje roślina do rozwoju i wzrostu?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 to znaczy zachowywac się proekologicznie?                   -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Czym się różni kijanka od dorosłej żaby?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 spakujesz do plecaka, gdy wyruszasz w podróż?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3517950" y="8936250"/>
            <a:ext cx="3058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517950" y="9305350"/>
            <a:ext cx="3058800" cy="36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13.05 projekt edukacyjny “Dookoła świata” - Kanada</a:t>
            </a:r>
            <a:endParaRPr b="0" i="0" sz="225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0| MIESIĄC: 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kwiecień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NAUCZYCIEL: Aleksandra Rydel, Magdalena Dąbkowska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35600" y="3009563"/>
            <a:ext cx="61293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31250" y="3721150"/>
            <a:ext cx="3654900" cy="1788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Wprowadzenie liter pisanych j, n, b. Ćwiczenia graficzne utrwalające zapis poznanych liter pisanych alfabetu. 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Kreślenie po śladzie poznanych sylab i liter pisanych. Utrwalanie kształtu poznanych liter pisanych i drukowanych.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Czytanie wyrazów i prostych zdań.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Samodzielne zapisywanie wyrazów.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Rozróżnianie zdań oznajmujących i pytających. Układanie pytań do podanych zdań. 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Układanie historyjek obrazkowych.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Ćwiczenia słownikowe - układanie zdań z podanymi wyrazami.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Czytanie tekstów, rozwiązywanie zagadek i krzyżówek tematycznych.                                                                                         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Akcja czytelnicza - prezentacja mojej ulubionej książki.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31250" y="5796825"/>
            <a:ext cx="3654900" cy="1918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Na tropach wiosny - zagadki dźwiękowe.   </a:t>
            </a:r>
            <a:b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Etapy rozwoju roślin. Powstawanie owoców. 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Sianie roślin w szkolnym ogrodzie.                                                                                                                Oglądanie zwierząt przez kamerki internetowe w Polsce i za granicą.                                                                                                                                                            Doświadczenia z jajkiem, budowa jajka, jajko surowe i ugotowane. Co było pierwsze - jajko czy kura?                                                                     Zwyczaje i tradycje wielkanocne, pisanki, kraszanki, wydrapywanki.                                                                                               Dzień Ziemi - jak możemy dbać o przyrodę. Segregacja śmieci, oszczędzanie wody i energii. Kodeks Małego Ekologa.                Palcem po mapie. Odczytywanie informacji z mapy. Wyruszamy w podróż po Polsce - co spakować do plecaka? Różne środki transportu. Piesza wyprawa. Największe miasta Polski.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Zwierzęta wodne, lądowe i wodno-lądowe. Cykl rozwoju żaby.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31250" y="3448300"/>
            <a:ext cx="36549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210050" y="3704075"/>
            <a:ext cx="2343300" cy="1349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Dodawanie i odejmowanie w zakresie 10 oraz więcej.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Utrwalanie kształtu i zapisu cyfr.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Utrwalanie dni tygodnia i nazw miesięcy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Matematyczne zabawy w grupach.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Wiosenne łamigłówki.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“Gimnastyka mózgu”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Tworzenie działań do zadań tekstowych.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4209900" y="3451150"/>
            <a:ext cx="23433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431250" y="5562088"/>
            <a:ext cx="36549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221600" y="5509600"/>
            <a:ext cx="2343300" cy="1847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Mega puzzle wiosenne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Kodeks Małego Ekologa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Kartki świąteczne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Wielkanocne pisanki - wyklejanie plasteliną, wgniatanie nasion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"Od nasionka do owocu" - lepienie z plasteliny wybranych roślin na różnym etapie rozwoju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“Kwitnące drzewa”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Dzienniczek obserwacji uprawy fasoli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“Wysoko i nisko” - wypełnianie kolorami konturu Polski według hipsometrii,</a:t>
            </a:r>
            <a:endParaRPr sz="7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4221600" y="5201800"/>
            <a:ext cx="2343300" cy="307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31249" y="193043"/>
            <a:ext cx="414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p1" title="20250424_115123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600" y="0"/>
            <a:ext cx="6117601" cy="1724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043" y="1076697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