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sFvVcag1Qg09f5kmqK2S697WN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 i 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597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Na tropach wiosny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Wielkanoc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Dzień Ziemi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Małe i duże zerówkowe podróże</a:t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9362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305350"/>
            <a:ext cx="30240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Dzień Ziemi,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Projekt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“Rośliny wiosną”, wycieczka do Ogrodu Botanicznego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7556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8128100"/>
            <a:ext cx="6160200" cy="64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znasz zwyczaje wielkanocne?                                   - Czego potrzebuje roślina do rozwoju i wzrostu?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to znaczy zachowywac się proekologicznie?                  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Czym się różni kijanka od dorosłej żaby?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spakujesz do plecaka, gdy wyruszasz w podróż?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9362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305350"/>
            <a:ext cx="3058800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13.05 projekt edukacyjny “Dookoła świata” - Kanada</a:t>
            </a:r>
            <a:endParaRPr b="0" i="0" sz="225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0|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kwiecień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Aleksandra Rydel, Magdalena Dąbkowska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009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721150"/>
            <a:ext cx="3654900" cy="1788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Wprowadzenie liter pisanych j, n, b. Ćwiczenia graficzne utrwalające zapis poznanych liter pisanych alfabetu.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Kreślenie po śladzie poznanych sylab i liter pisanych. Utrwalanie kształtu poznanych liter pisanych i drukowanych.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wyrazów i prostych zdań.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Samodzielne zapisywanie wyrazów.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Rozróżnianie zdań oznajmujących i pytających. Układanie pytań do podanych zdań.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Układanie historyjek obrazkowych.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słownikowe - układanie zdań z podanymi wyrazami.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tekstów, rozwiązywanie zagadek i krzyżówek tematycznych.                                                                                        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Akcja czytelnicza - prezentacja mojej ulubionej książki.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5796825"/>
            <a:ext cx="3654900" cy="1918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 tropach wiosny - zagadki dźwiękowe.   </a:t>
            </a:r>
            <a:b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Etapy rozwoju roślin. Powstawanie owoców.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Sianie roślin w szkolnym ogrodzie.                                                                                                                Oglądanie zwierząt przez kamerki internetowe w Polsce i za granicą.                                                                                                                                                            Doświadczenia z jajkiem, budowa jajka, jajko surowe i ugotowane. Co było pierwsze - jajko czy kura?                                                                     Zwyczaje i tradycje wielkanocne, pisanki, kraszanki, wydrapywanki.                                                                                               Dzień Ziemi - jak możemy dbać o przyrodę. Segregacja śmieci, oszczędzanie wody i energii. Kodeks Małego Ekologa.                Palcem po mapie. Odczytywanie informacji z mapy. Wyruszamy w podróż po Polsce - co spakować do plecaka? Różne środki transportu. Piesza wyprawa. Największe miasta Polski.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Zwierzęta wodne, lądowe i wodno-lądowe. Cykl rozwoju żaby.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3448300"/>
            <a:ext cx="3654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10050" y="3704075"/>
            <a:ext cx="2343300" cy="1349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Dodawanie i odejmowanie w zakresie 10 oraz więcej.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kształtu i zapisu cyfr.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dni tygodnia i nazw miesięcy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Matematyczne zabawy w grupach.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Wiosenne łamigłówki.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“Gimnastyka mózgu”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działań do zadań tekstowych.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209900" y="3451150"/>
            <a:ext cx="23433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1250" y="5562088"/>
            <a:ext cx="36549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221600" y="5509600"/>
            <a:ext cx="2343300" cy="1847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Mega puzzle wiosenne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Kodeks Małego Ekologa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Kartki świąteczne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Wielkanocne pisanki - wyklejanie plasteliną, wgniatanie nasion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"Od nasionka do owocu" - lepienie z plasteliny wybranych roślin na różnym etapie rozwoju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“Kwitnące drzewa”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Dzienniczek obserwacji uprawy fasoli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“Wysoko i nisko” - wypełnianie kolorami konturu Polski według hipsometrii,</a:t>
            </a:r>
            <a:endParaRPr sz="7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221600" y="5201800"/>
            <a:ext cx="2343300" cy="307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 title="20250424_11512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600" y="0"/>
            <a:ext cx="6117601" cy="1724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