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3k0B71ZXozcW0P7Rs2RmSLFtP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360000" y="2216094"/>
            <a:ext cx="6138000" cy="379274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FORMY PRACY Z POSZCZEGÓLNYMI KLASAMI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</a:pPr>
            <a:r>
              <a:t/>
            </a:r>
            <a:endParaRPr b="1" sz="10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60000" y="2640699"/>
            <a:ext cx="6138000" cy="4468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60000" y="7030453"/>
            <a:ext cx="6138000" cy="353743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Mamo, Tato porozmawiajcie ze mną o: 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60145" y="7434693"/>
            <a:ext cx="6138000" cy="624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25000" lnSpcReduction="10000"/>
          </a:bodyPr>
          <a:lstStyle/>
          <a:p>
            <a:pPr indent="-283996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pl-PL" sz="3489"/>
              <a:t>co to jest zakochanie?- klasa 2</a:t>
            </a:r>
            <a:endParaRPr sz="3489"/>
          </a:p>
          <a:p>
            <a:pPr indent="-283996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pl-PL" sz="3489"/>
              <a:t>Czy umiem rozmawiać i podtrzymać rozmowę na wybrany temat z kimś przez minutę? - klasa 0</a:t>
            </a:r>
            <a:endParaRPr sz="3489"/>
          </a:p>
          <a:p>
            <a:pPr indent="-283996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pl-PL" sz="3489"/>
              <a:t>moich wyobrażeniach związanych z przejściem do szkoły na Jagielskiej- klasa 3</a:t>
            </a:r>
            <a:endParaRPr sz="3489"/>
          </a:p>
          <a:p>
            <a:pPr indent="-250825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0119"/>
              <a:buChar char="-"/>
            </a:pPr>
            <a:r>
              <a:rPr lang="pl-PL" sz="3489"/>
              <a:t>jakie mam pomysły na nazwę mojej restauracji?- klasa 1 </a:t>
            </a:r>
            <a:br>
              <a:rPr lang="pl-PL"/>
            </a:b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346603" y="8109198"/>
            <a:ext cx="6138281" cy="349039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59999" y="8491047"/>
            <a:ext cx="6138281" cy="74759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-"/>
            </a:pPr>
            <a:r>
              <a:rPr lang="pl-PL" sz="1200"/>
              <a:t>przygotowania do zielonej Szkoły!- klasy 1,2,3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l-PL" sz="1200"/>
              <a:t>Kontynuacja</a:t>
            </a:r>
            <a:r>
              <a:rPr lang="pl-PL" sz="1200"/>
              <a:t> projektu ¾- klasa 3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l-PL" sz="1200"/>
              <a:t>Więcej zabaw i warsztatów integracyjnych! </a:t>
            </a:r>
            <a:endParaRPr sz="1200"/>
          </a:p>
        </p:txBody>
      </p:sp>
      <p:sp>
        <p:nvSpPr>
          <p:cNvPr id="95" name="Google Shape;95;p1"/>
          <p:cNvSpPr txBox="1"/>
          <p:nvPr/>
        </p:nvSpPr>
        <p:spPr>
          <a:xfrm>
            <a:off x="540400" y="1762541"/>
            <a:ext cx="6129341" cy="43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l-PL" sz="1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EDUKACJA PSYCHOLOGICZNA|MIESIĄC: kwiecień|2025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l-PL" sz="1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PSYCHOLOŻKA: Zofia Piersa-Poddębniak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46603" y="3282170"/>
            <a:ext cx="6138000" cy="439553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66708" y="4215334"/>
            <a:ext cx="3024000" cy="126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-"/>
            </a:pPr>
            <a:r>
              <a:rPr lang="pl-PL" sz="1000">
                <a:solidFill>
                  <a:schemeClr val="dk1"/>
                </a:solidFill>
              </a:rPr>
              <a:t>Projekt Wiosenne Aktywności Rodzinne</a:t>
            </a:r>
            <a:endParaRPr sz="1000">
              <a:solidFill>
                <a:schemeClr val="dk1"/>
              </a:solidFill>
            </a:endParaRPr>
          </a:p>
          <a:p>
            <a:pPr indent="-292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pl-PL" sz="1000">
                <a:solidFill>
                  <a:schemeClr val="dk1"/>
                </a:solidFill>
              </a:rPr>
              <a:t>Do kogo po pomoc?- uczymy się tego, kogo i w jaki sposób prosić o pomoc w sytuacjach trudnych</a:t>
            </a:r>
            <a:endParaRPr sz="1000">
              <a:solidFill>
                <a:schemeClr val="dk1"/>
              </a:solidFill>
            </a:endParaRPr>
          </a:p>
          <a:p>
            <a:pPr indent="-292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-"/>
            </a:pPr>
            <a:r>
              <a:rPr lang="pl-PL" sz="1000">
                <a:solidFill>
                  <a:schemeClr val="dk1"/>
                </a:solidFill>
              </a:rPr>
              <a:t>“60 sekund”- uczymy się prowadzenia i podtrzymywania rozmów 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59999" y="5769050"/>
            <a:ext cx="3024000" cy="123695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Nasze klasowe koło - omawiamy ważne klasowe sprawy relacyjne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Zakochanie- rozmawiamy o tym, czym jest to uczucie i co ono dla nas oznacza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Podsumowanie projektu Restauracja 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60000" y="3822139"/>
            <a:ext cx="3024000" cy="37889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476580" y="4199407"/>
            <a:ext cx="3024000" cy="1227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9848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pl-PL" sz="1100">
                <a:solidFill>
                  <a:schemeClr val="dk1"/>
                </a:solidFill>
              </a:rPr>
              <a:t>Projekt Wiosenne Aktywności Rodzinne</a:t>
            </a:r>
            <a:endParaRPr sz="1100">
              <a:solidFill>
                <a:schemeClr val="dk1"/>
              </a:solidFill>
            </a:endParaRPr>
          </a:p>
          <a:p>
            <a:pPr indent="-29848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Projekt Restauracja- gry i zabawy integracyjne wraz z </a:t>
            </a:r>
            <a:r>
              <a:rPr lang="pl-PL" sz="1100">
                <a:solidFill>
                  <a:schemeClr val="dk1"/>
                </a:solidFill>
              </a:rPr>
              <a:t>treningiem</a:t>
            </a:r>
            <a:r>
              <a:rPr lang="pl-PL" sz="1100">
                <a:solidFill>
                  <a:schemeClr val="dk1"/>
                </a:solidFill>
              </a:rPr>
              <a:t> twórczości </a:t>
            </a:r>
            <a:endParaRPr sz="1100">
              <a:solidFill>
                <a:schemeClr val="dk1"/>
              </a:solidFill>
            </a:endParaRPr>
          </a:p>
          <a:p>
            <a:pPr indent="-298481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Nasze </a:t>
            </a:r>
            <a:r>
              <a:rPr lang="pl-PL" sz="1100">
                <a:solidFill>
                  <a:schemeClr val="dk1"/>
                </a:solidFill>
              </a:rPr>
              <a:t>klasowe</a:t>
            </a:r>
            <a:r>
              <a:rPr lang="pl-PL" sz="1100">
                <a:solidFill>
                  <a:schemeClr val="dk1"/>
                </a:solidFill>
              </a:rPr>
              <a:t> koło - omawiamy ważne klasowe sprawy relacyjne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476580" y="3822139"/>
            <a:ext cx="3024000" cy="37889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9999" y="5433078"/>
            <a:ext cx="3024000" cy="32578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476580" y="5750571"/>
            <a:ext cx="3024000" cy="123696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9848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pl-PL" sz="1100">
                <a:solidFill>
                  <a:schemeClr val="dk1"/>
                </a:solidFill>
              </a:rPr>
              <a:t>Nasze klasowe koło - omawiamy wszystkie ważne klasowe kwestie relacyjne</a:t>
            </a:r>
            <a:endParaRPr sz="1100">
              <a:solidFill>
                <a:schemeClr val="dk1"/>
              </a:solidFill>
            </a:endParaRPr>
          </a:p>
          <a:p>
            <a:pPr indent="-298481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Projekt ¾- omawiamy </a:t>
            </a:r>
            <a:r>
              <a:rPr lang="pl-PL" sz="1100">
                <a:solidFill>
                  <a:schemeClr val="dk1"/>
                </a:solidFill>
              </a:rPr>
              <a:t>uczucia</a:t>
            </a:r>
            <a:r>
              <a:rPr lang="pl-PL" sz="1100">
                <a:solidFill>
                  <a:schemeClr val="dk1"/>
                </a:solidFill>
              </a:rPr>
              <a:t> związane ze szkołą przy Jagielskiej, oswajamy lęki i rozwiewamy wątpliwości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476580" y="5424790"/>
            <a:ext cx="3024000" cy="32578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" title="20250424_11512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600" y="0"/>
            <a:ext cx="6117601" cy="172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85805" y="1022097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5473" y="2686900"/>
            <a:ext cx="5900400" cy="37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2018-09-18T08:20:53Z</dcterms:created>
  <dc:creator>Szkoła Międzynarodowa</dc:creator>
</cp:coreProperties>
</file>