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440000" cx="7560000"/>
  <p:notesSz cx="6858000" cy="9144000"/>
  <p:embeddedFontLst>
    <p:embeddedFont>
      <p:font typeface="Lobster Two"/>
      <p:regular r:id="rId7"/>
      <p:bold r:id="rId8"/>
      <p:italic r:id="rId9"/>
      <p:boldItalic r:id="rId10"/>
    </p:embeddedFont>
    <p:embeddedFont>
      <p:font typeface="Caveat"/>
      <p:regular r:id="rId11"/>
      <p:bold r:id="rId12"/>
    </p:embeddedFon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gSyvFMVoMHG+WnoTYfdEgiYKtf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veat-regular.fntdata"/><Relationship Id="rId10" Type="http://schemas.openxmlformats.org/officeDocument/2006/relationships/font" Target="fonts/LobsterTwo-boldItalic.fntdata"/><Relationship Id="rId13" Type="http://schemas.openxmlformats.org/officeDocument/2006/relationships/font" Target="fonts/CenturyGothic-regular.fntdata"/><Relationship Id="rId12" Type="http://schemas.openxmlformats.org/officeDocument/2006/relationships/font" Target="fonts/Cave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obsterTwo-italic.fntdata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bsterTwo-regular.fntdata"/><Relationship Id="rId8" Type="http://schemas.openxmlformats.org/officeDocument/2006/relationships/font" Target="fonts/LobsterTw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70" y="685800"/>
            <a:ext cx="248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187770" y="685800"/>
            <a:ext cx="248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257705" y="6398217"/>
            <a:ext cx="7044600" cy="26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257705" y="2339232"/>
            <a:ext cx="70446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257705" y="2339232"/>
            <a:ext cx="33069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3995291" y="2339232"/>
            <a:ext cx="33069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4375" lIns="124375" spcFirstLastPara="1" rIns="124375" wrap="square" tIns="124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083839" y="1469689"/>
            <a:ext cx="3172500" cy="7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257705" y="8586994"/>
            <a:ext cx="49599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57705" y="2339232"/>
            <a:ext cx="70446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744438" y="2206625"/>
            <a:ext cx="607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" sz="2400" u="none" cap="none" strike="noStrike">
                <a:solidFill>
                  <a:srgbClr val="FF3131"/>
                </a:solidFill>
                <a:latin typeface="Lobster Two"/>
                <a:ea typeface="Lobster Two"/>
                <a:cs typeface="Lobster Two"/>
                <a:sym typeface="Lobster Two"/>
              </a:rPr>
              <a:t>Grade </a:t>
            </a:r>
            <a:r>
              <a:rPr lang="pl" sz="2400">
                <a:solidFill>
                  <a:srgbClr val="FF3131"/>
                </a:solidFill>
                <a:latin typeface="Lobster Two"/>
                <a:ea typeface="Lobster Two"/>
                <a:cs typeface="Lobster Two"/>
                <a:sym typeface="Lobster Two"/>
              </a:rPr>
              <a:t>3</a:t>
            </a:r>
            <a:r>
              <a:rPr b="0" i="0" lang="pl" sz="2400" u="none" cap="none" strike="noStrike">
                <a:solidFill>
                  <a:srgbClr val="FF3131"/>
                </a:solidFill>
                <a:latin typeface="Lobster Two"/>
                <a:ea typeface="Lobster Two"/>
                <a:cs typeface="Lobster Two"/>
                <a:sym typeface="Lobster Two"/>
              </a:rPr>
              <a:t> Newsletter - May in Review</a:t>
            </a:r>
            <a:endParaRPr b="0" i="0" sz="2400" u="none" cap="none" strike="noStrike">
              <a:solidFill>
                <a:srgbClr val="FF3131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418400" y="2866400"/>
            <a:ext cx="2563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333900" y="2677325"/>
            <a:ext cx="22611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had our first Around the World Festival in May where students learned all about the stars and stripes… the USA!</a:t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2603900" y="2677325"/>
            <a:ext cx="2261100" cy="23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Mathematics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reviewed the importance of graphs and how to read them. We also learned how to decipher  mathematical patterns.</a:t>
            </a:r>
            <a:endParaRPr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4965025" y="2677325"/>
            <a:ext cx="2261100" cy="27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" sz="12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</a:t>
            </a:r>
            <a:endParaRPr b="0" i="0" sz="12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month, students explored what soil is and the layers it contains. They also learned about small organisms like earthworms and their role in soil health. Hands-on activities helped bring the topic to life.</a:t>
            </a:r>
            <a:endParaRPr b="0" i="0" sz="12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310525" y="4157024"/>
            <a:ext cx="2193300" cy="27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 Arts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talked about great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ideas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accidental inventions. We learned how some accidents can lead to good outcomes. We  also  looked at irregular verbs using the simple past in detail.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2603875" y="5068325"/>
            <a:ext cx="22611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Studies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discussed Ontario’s valuable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resources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the many types of different land use in Ontario. We also discussed the impact coal mining has on the environment.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5169800" y="5137325"/>
            <a:ext cx="2261100" cy="2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learned about the life and inspirations of Leonardo da Vinci. We looked at his famous works and recreated art in his style.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accen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44797" y="6417500"/>
            <a:ext cx="455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" sz="2000" u="none" cap="none" strike="noStrike">
                <a:solidFill>
                  <a:srgbClr val="FF3131"/>
                </a:solidFill>
                <a:latin typeface="Lobster Two"/>
                <a:ea typeface="Lobster Two"/>
                <a:cs typeface="Lobster Two"/>
                <a:sym typeface="Lobster Two"/>
              </a:rPr>
              <a:t>Pictures, pictures, pictures!</a:t>
            </a:r>
            <a:endParaRPr b="0" i="0" sz="2000" u="none" cap="none" strike="noStrike">
              <a:solidFill>
                <a:srgbClr val="FF3131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5169800" y="7493125"/>
            <a:ext cx="22611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" sz="12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Dates:</a:t>
            </a:r>
            <a:endParaRPr b="1" i="0" sz="12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5075900" y="7944075"/>
            <a:ext cx="22953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9th June - Sports Day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9th &amp; 10th June - Parent/Teacher meetings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11th to 13th June - Green School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19th to 20th June - Corpus Christi (school closed)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27th June - End of the School Year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0600" y="226872"/>
            <a:ext cx="4438801" cy="197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0601" y="6900675"/>
            <a:ext cx="2948474" cy="154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738" y="8449475"/>
            <a:ext cx="3984325" cy="18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