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aveat"/>
      <p:regular r:id="rId11"/>
      <p:bold r:id="rId12"/>
    </p:embeddedFon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 uri="GoogleSlidesCustomDataVersion2">
      <go:slidesCustomData xmlns:go="http://customooxmlschemas.google.com/" r:id="rId17" roundtripDataSignature="AMtx7mh+koZxQNy6IhV22AcXYxwzUj+P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regular.fntdata"/><Relationship Id="rId10" Type="http://schemas.openxmlformats.org/officeDocument/2006/relationships/font" Target="fonts/LobsterTwo-boldItalic.fntdata"/><Relationship Id="rId13" Type="http://schemas.openxmlformats.org/officeDocument/2006/relationships/font" Target="fonts/CenturyGothic-regular.fntdata"/><Relationship Id="rId12" Type="http://schemas.openxmlformats.org/officeDocument/2006/relationships/font" Target="fonts/Cave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5" Type="http://schemas.openxmlformats.org/officeDocument/2006/relationships/font" Target="fonts/CenturyGothic-italic.fntdata"/><Relationship Id="rId14" Type="http://schemas.openxmlformats.org/officeDocument/2006/relationships/font" Target="fonts/CenturyGothic-bold.fntdata"/><Relationship Id="rId17" Type="http://customschemas.google.com/relationships/presentationmetadata" Target="meta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257712" y="1511298"/>
            <a:ext cx="7044600" cy="4166400"/>
          </a:xfrm>
          <a:prstGeom prst="rect">
            <a:avLst/>
          </a:prstGeom>
          <a:noFill/>
          <a:ln>
            <a:noFill/>
          </a:ln>
        </p:spPr>
        <p:txBody>
          <a:bodyPr anchorCtr="0" anchor="b" bIns="124375" lIns="124375" spcFirstLastPara="1" rIns="124375" wrap="square" tIns="124375">
            <a:normAutofit/>
          </a:bodyPr>
          <a:lstStyle>
            <a:lvl1pPr lvl="0" algn="ctr">
              <a:lnSpc>
                <a:spcPct val="100000"/>
              </a:lnSpc>
              <a:spcBef>
                <a:spcPts val="0"/>
              </a:spcBef>
              <a:spcAft>
                <a:spcPts val="0"/>
              </a:spcAft>
              <a:buSzPts val="7100"/>
              <a:buNone/>
              <a:defRPr sz="7100"/>
            </a:lvl1pPr>
            <a:lvl2pPr lvl="1" algn="ctr">
              <a:lnSpc>
                <a:spcPct val="100000"/>
              </a:lnSpc>
              <a:spcBef>
                <a:spcPts val="0"/>
              </a:spcBef>
              <a:spcAft>
                <a:spcPts val="0"/>
              </a:spcAft>
              <a:buSzPts val="7100"/>
              <a:buNone/>
              <a:defRPr sz="7100"/>
            </a:lvl2pPr>
            <a:lvl3pPr lvl="2" algn="ctr">
              <a:lnSpc>
                <a:spcPct val="100000"/>
              </a:lnSpc>
              <a:spcBef>
                <a:spcPts val="0"/>
              </a:spcBef>
              <a:spcAft>
                <a:spcPts val="0"/>
              </a:spcAft>
              <a:buSzPts val="7100"/>
              <a:buNone/>
              <a:defRPr sz="7100"/>
            </a:lvl3pPr>
            <a:lvl4pPr lvl="3" algn="ctr">
              <a:lnSpc>
                <a:spcPct val="100000"/>
              </a:lnSpc>
              <a:spcBef>
                <a:spcPts val="0"/>
              </a:spcBef>
              <a:spcAft>
                <a:spcPts val="0"/>
              </a:spcAft>
              <a:buSzPts val="7100"/>
              <a:buNone/>
              <a:defRPr sz="7100"/>
            </a:lvl4pPr>
            <a:lvl5pPr lvl="4" algn="ctr">
              <a:lnSpc>
                <a:spcPct val="100000"/>
              </a:lnSpc>
              <a:spcBef>
                <a:spcPts val="0"/>
              </a:spcBef>
              <a:spcAft>
                <a:spcPts val="0"/>
              </a:spcAft>
              <a:buSzPts val="7100"/>
              <a:buNone/>
              <a:defRPr sz="7100"/>
            </a:lvl5pPr>
            <a:lvl6pPr lvl="5" algn="ctr">
              <a:lnSpc>
                <a:spcPct val="100000"/>
              </a:lnSpc>
              <a:spcBef>
                <a:spcPts val="0"/>
              </a:spcBef>
              <a:spcAft>
                <a:spcPts val="0"/>
              </a:spcAft>
              <a:buSzPts val="7100"/>
              <a:buNone/>
              <a:defRPr sz="7100"/>
            </a:lvl6pPr>
            <a:lvl7pPr lvl="6" algn="ctr">
              <a:lnSpc>
                <a:spcPct val="100000"/>
              </a:lnSpc>
              <a:spcBef>
                <a:spcPts val="0"/>
              </a:spcBef>
              <a:spcAft>
                <a:spcPts val="0"/>
              </a:spcAft>
              <a:buSzPts val="7100"/>
              <a:buNone/>
              <a:defRPr sz="7100"/>
            </a:lvl7pPr>
            <a:lvl8pPr lvl="7" algn="ctr">
              <a:lnSpc>
                <a:spcPct val="100000"/>
              </a:lnSpc>
              <a:spcBef>
                <a:spcPts val="0"/>
              </a:spcBef>
              <a:spcAft>
                <a:spcPts val="0"/>
              </a:spcAft>
              <a:buSzPts val="7100"/>
              <a:buNone/>
              <a:defRPr sz="7100"/>
            </a:lvl8pPr>
            <a:lvl9pPr lvl="8" algn="ctr">
              <a:lnSpc>
                <a:spcPct val="100000"/>
              </a:lnSpc>
              <a:spcBef>
                <a:spcPts val="0"/>
              </a:spcBef>
              <a:spcAft>
                <a:spcPts val="0"/>
              </a:spcAft>
              <a:buSzPts val="7100"/>
              <a:buNone/>
              <a:defRPr sz="7100"/>
            </a:lvl9pPr>
          </a:lstStyle>
          <a:p/>
        </p:txBody>
      </p:sp>
      <p:sp>
        <p:nvSpPr>
          <p:cNvPr id="11" name="Google Shape;11;p3"/>
          <p:cNvSpPr txBox="1"/>
          <p:nvPr>
            <p:ph idx="1" type="subTitle"/>
          </p:nvPr>
        </p:nvSpPr>
        <p:spPr>
          <a:xfrm>
            <a:off x="257705" y="5752555"/>
            <a:ext cx="7044600" cy="1608900"/>
          </a:xfrm>
          <a:prstGeom prst="rect">
            <a:avLst/>
          </a:prstGeom>
          <a:noFill/>
          <a:ln>
            <a:noFill/>
          </a:ln>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3"/>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257705" y="2245153"/>
            <a:ext cx="7044600" cy="3985500"/>
          </a:xfrm>
          <a:prstGeom prst="rect">
            <a:avLst/>
          </a:prstGeom>
          <a:noFill/>
          <a:ln>
            <a:noFill/>
          </a:ln>
        </p:spPr>
        <p:txBody>
          <a:bodyPr anchorCtr="0" anchor="b" bIns="124375" lIns="124375" spcFirstLastPara="1" rIns="124375" wrap="square" tIns="124375">
            <a:normAutofit/>
          </a:bodyPr>
          <a:lstStyle>
            <a:lvl1pPr lvl="0" algn="ctr">
              <a:lnSpc>
                <a:spcPct val="100000"/>
              </a:lnSpc>
              <a:spcBef>
                <a:spcPts val="0"/>
              </a:spcBef>
              <a:spcAft>
                <a:spcPts val="0"/>
              </a:spcAft>
              <a:buSzPts val="16300"/>
              <a:buNone/>
              <a:defRPr sz="16300"/>
            </a:lvl1pPr>
            <a:lvl2pPr lvl="1" algn="ctr">
              <a:lnSpc>
                <a:spcPct val="100000"/>
              </a:lnSpc>
              <a:spcBef>
                <a:spcPts val="0"/>
              </a:spcBef>
              <a:spcAft>
                <a:spcPts val="0"/>
              </a:spcAft>
              <a:buSzPts val="16300"/>
              <a:buNone/>
              <a:defRPr sz="16300"/>
            </a:lvl2pPr>
            <a:lvl3pPr lvl="2" algn="ctr">
              <a:lnSpc>
                <a:spcPct val="100000"/>
              </a:lnSpc>
              <a:spcBef>
                <a:spcPts val="0"/>
              </a:spcBef>
              <a:spcAft>
                <a:spcPts val="0"/>
              </a:spcAft>
              <a:buSzPts val="16300"/>
              <a:buNone/>
              <a:defRPr sz="16300"/>
            </a:lvl3pPr>
            <a:lvl4pPr lvl="3" algn="ctr">
              <a:lnSpc>
                <a:spcPct val="100000"/>
              </a:lnSpc>
              <a:spcBef>
                <a:spcPts val="0"/>
              </a:spcBef>
              <a:spcAft>
                <a:spcPts val="0"/>
              </a:spcAft>
              <a:buSzPts val="16300"/>
              <a:buNone/>
              <a:defRPr sz="16300"/>
            </a:lvl4pPr>
            <a:lvl5pPr lvl="4" algn="ctr">
              <a:lnSpc>
                <a:spcPct val="100000"/>
              </a:lnSpc>
              <a:spcBef>
                <a:spcPts val="0"/>
              </a:spcBef>
              <a:spcAft>
                <a:spcPts val="0"/>
              </a:spcAft>
              <a:buSzPts val="16300"/>
              <a:buNone/>
              <a:defRPr sz="16300"/>
            </a:lvl5pPr>
            <a:lvl6pPr lvl="5" algn="ctr">
              <a:lnSpc>
                <a:spcPct val="100000"/>
              </a:lnSpc>
              <a:spcBef>
                <a:spcPts val="0"/>
              </a:spcBef>
              <a:spcAft>
                <a:spcPts val="0"/>
              </a:spcAft>
              <a:buSzPts val="16300"/>
              <a:buNone/>
              <a:defRPr sz="16300"/>
            </a:lvl6pPr>
            <a:lvl7pPr lvl="6" algn="ctr">
              <a:lnSpc>
                <a:spcPct val="100000"/>
              </a:lnSpc>
              <a:spcBef>
                <a:spcPts val="0"/>
              </a:spcBef>
              <a:spcAft>
                <a:spcPts val="0"/>
              </a:spcAft>
              <a:buSzPts val="16300"/>
              <a:buNone/>
              <a:defRPr sz="16300"/>
            </a:lvl7pPr>
            <a:lvl8pPr lvl="7" algn="ctr">
              <a:lnSpc>
                <a:spcPct val="100000"/>
              </a:lnSpc>
              <a:spcBef>
                <a:spcPts val="0"/>
              </a:spcBef>
              <a:spcAft>
                <a:spcPts val="0"/>
              </a:spcAft>
              <a:buSzPts val="16300"/>
              <a:buNone/>
              <a:defRPr sz="16300"/>
            </a:lvl8pPr>
            <a:lvl9pPr lvl="8" algn="ctr">
              <a:lnSpc>
                <a:spcPct val="100000"/>
              </a:lnSpc>
              <a:spcBef>
                <a:spcPts val="0"/>
              </a:spcBef>
              <a:spcAft>
                <a:spcPts val="0"/>
              </a:spcAft>
              <a:buSzPts val="16300"/>
              <a:buNone/>
              <a:defRPr sz="16300"/>
            </a:lvl9pPr>
          </a:lstStyle>
          <a:p>
            <a:r>
              <a:t>xx%</a:t>
            </a:r>
          </a:p>
        </p:txBody>
      </p:sp>
      <p:sp>
        <p:nvSpPr>
          <p:cNvPr id="46" name="Google Shape;46;p12"/>
          <p:cNvSpPr txBox="1"/>
          <p:nvPr>
            <p:ph idx="1" type="body"/>
          </p:nvPr>
        </p:nvSpPr>
        <p:spPr>
          <a:xfrm>
            <a:off x="257705" y="6398217"/>
            <a:ext cx="7044600" cy="2640000"/>
          </a:xfrm>
          <a:prstGeom prst="rect">
            <a:avLst/>
          </a:prstGeom>
          <a:noFill/>
          <a:ln>
            <a:noFill/>
          </a:ln>
        </p:spPr>
        <p:txBody>
          <a:bodyPr anchorCtr="0" anchor="t" bIns="124375" lIns="124375" spcFirstLastPara="1" rIns="124375" wrap="square" tIns="124375">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47" name="Google Shape;47;p12"/>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257705" y="4365680"/>
            <a:ext cx="7044600" cy="1708500"/>
          </a:xfrm>
          <a:prstGeom prst="rect">
            <a:avLst/>
          </a:prstGeom>
          <a:noFill/>
          <a:ln>
            <a:noFill/>
          </a:ln>
        </p:spPr>
        <p:txBody>
          <a:bodyPr anchorCtr="0" anchor="ctr" bIns="124375" lIns="124375" spcFirstLastPara="1" rIns="124375" wrap="square" tIns="124375">
            <a:norm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15" name="Google Shape;15;p4"/>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3800"/>
              <a:buNone/>
              <a:defRPr/>
            </a:lvl2pPr>
            <a:lvl3pPr lvl="2" algn="l">
              <a:lnSpc>
                <a:spcPct val="100000"/>
              </a:lnSpc>
              <a:spcBef>
                <a:spcPts val="0"/>
              </a:spcBef>
              <a:spcAft>
                <a:spcPts val="0"/>
              </a:spcAft>
              <a:buSzPts val="3800"/>
              <a:buNone/>
              <a:defRPr/>
            </a:lvl3pPr>
            <a:lvl4pPr lvl="3" algn="l">
              <a:lnSpc>
                <a:spcPct val="100000"/>
              </a:lnSpc>
              <a:spcBef>
                <a:spcPts val="0"/>
              </a:spcBef>
              <a:spcAft>
                <a:spcPts val="0"/>
              </a:spcAft>
              <a:buSzPts val="3800"/>
              <a:buNone/>
              <a:defRPr/>
            </a:lvl4pPr>
            <a:lvl5pPr lvl="4" algn="l">
              <a:lnSpc>
                <a:spcPct val="100000"/>
              </a:lnSpc>
              <a:spcBef>
                <a:spcPts val="0"/>
              </a:spcBef>
              <a:spcAft>
                <a:spcPts val="0"/>
              </a:spcAft>
              <a:buSzPts val="3800"/>
              <a:buNone/>
              <a:defRPr/>
            </a:lvl5pPr>
            <a:lvl6pPr lvl="5" algn="l">
              <a:lnSpc>
                <a:spcPct val="100000"/>
              </a:lnSpc>
              <a:spcBef>
                <a:spcPts val="0"/>
              </a:spcBef>
              <a:spcAft>
                <a:spcPts val="0"/>
              </a:spcAft>
              <a:buSzPts val="3800"/>
              <a:buNone/>
              <a:defRPr/>
            </a:lvl6pPr>
            <a:lvl7pPr lvl="6" algn="l">
              <a:lnSpc>
                <a:spcPct val="100000"/>
              </a:lnSpc>
              <a:spcBef>
                <a:spcPts val="0"/>
              </a:spcBef>
              <a:spcAft>
                <a:spcPts val="0"/>
              </a:spcAft>
              <a:buSzPts val="3800"/>
              <a:buNone/>
              <a:defRPr/>
            </a:lvl7pPr>
            <a:lvl8pPr lvl="7" algn="l">
              <a:lnSpc>
                <a:spcPct val="100000"/>
              </a:lnSpc>
              <a:spcBef>
                <a:spcPts val="0"/>
              </a:spcBef>
              <a:spcAft>
                <a:spcPts val="0"/>
              </a:spcAft>
              <a:buSzPts val="3800"/>
              <a:buNone/>
              <a:defRPr/>
            </a:lvl8pPr>
            <a:lvl9pPr lvl="8" algn="l">
              <a:lnSpc>
                <a:spcPct val="100000"/>
              </a:lnSpc>
              <a:spcBef>
                <a:spcPts val="0"/>
              </a:spcBef>
              <a:spcAft>
                <a:spcPts val="0"/>
              </a:spcAft>
              <a:buSzPts val="3800"/>
              <a:buNone/>
              <a:defRPr/>
            </a:lvl9pPr>
          </a:lstStyle>
          <a:p/>
        </p:txBody>
      </p:sp>
      <p:sp>
        <p:nvSpPr>
          <p:cNvPr id="18" name="Google Shape;18;p5"/>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9" name="Google Shape;19;p5"/>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3800"/>
              <a:buNone/>
              <a:defRPr/>
            </a:lvl2pPr>
            <a:lvl3pPr lvl="2" algn="l">
              <a:lnSpc>
                <a:spcPct val="100000"/>
              </a:lnSpc>
              <a:spcBef>
                <a:spcPts val="0"/>
              </a:spcBef>
              <a:spcAft>
                <a:spcPts val="0"/>
              </a:spcAft>
              <a:buSzPts val="3800"/>
              <a:buNone/>
              <a:defRPr/>
            </a:lvl3pPr>
            <a:lvl4pPr lvl="3" algn="l">
              <a:lnSpc>
                <a:spcPct val="100000"/>
              </a:lnSpc>
              <a:spcBef>
                <a:spcPts val="0"/>
              </a:spcBef>
              <a:spcAft>
                <a:spcPts val="0"/>
              </a:spcAft>
              <a:buSzPts val="3800"/>
              <a:buNone/>
              <a:defRPr/>
            </a:lvl4pPr>
            <a:lvl5pPr lvl="4" algn="l">
              <a:lnSpc>
                <a:spcPct val="100000"/>
              </a:lnSpc>
              <a:spcBef>
                <a:spcPts val="0"/>
              </a:spcBef>
              <a:spcAft>
                <a:spcPts val="0"/>
              </a:spcAft>
              <a:buSzPts val="3800"/>
              <a:buNone/>
              <a:defRPr/>
            </a:lvl5pPr>
            <a:lvl6pPr lvl="5" algn="l">
              <a:lnSpc>
                <a:spcPct val="100000"/>
              </a:lnSpc>
              <a:spcBef>
                <a:spcPts val="0"/>
              </a:spcBef>
              <a:spcAft>
                <a:spcPts val="0"/>
              </a:spcAft>
              <a:buSzPts val="3800"/>
              <a:buNone/>
              <a:defRPr/>
            </a:lvl6pPr>
            <a:lvl7pPr lvl="6" algn="l">
              <a:lnSpc>
                <a:spcPct val="100000"/>
              </a:lnSpc>
              <a:spcBef>
                <a:spcPts val="0"/>
              </a:spcBef>
              <a:spcAft>
                <a:spcPts val="0"/>
              </a:spcAft>
              <a:buSzPts val="3800"/>
              <a:buNone/>
              <a:defRPr/>
            </a:lvl7pPr>
            <a:lvl8pPr lvl="7" algn="l">
              <a:lnSpc>
                <a:spcPct val="100000"/>
              </a:lnSpc>
              <a:spcBef>
                <a:spcPts val="0"/>
              </a:spcBef>
              <a:spcAft>
                <a:spcPts val="0"/>
              </a:spcAft>
              <a:buSzPts val="3800"/>
              <a:buNone/>
              <a:defRPr/>
            </a:lvl8pPr>
            <a:lvl9pPr lvl="8" algn="l">
              <a:lnSpc>
                <a:spcPct val="100000"/>
              </a:lnSpc>
              <a:spcBef>
                <a:spcPts val="0"/>
              </a:spcBef>
              <a:spcAft>
                <a:spcPts val="0"/>
              </a:spcAft>
              <a:buSzPts val="3800"/>
              <a:buNone/>
              <a:defRPr/>
            </a:lvl9pPr>
          </a:lstStyle>
          <a:p/>
        </p:txBody>
      </p:sp>
      <p:sp>
        <p:nvSpPr>
          <p:cNvPr id="22" name="Google Shape;22;p6"/>
          <p:cNvSpPr txBox="1"/>
          <p:nvPr>
            <p:ph idx="1" type="body"/>
          </p:nvPr>
        </p:nvSpPr>
        <p:spPr>
          <a:xfrm>
            <a:off x="257705" y="2339232"/>
            <a:ext cx="3306900" cy="6934200"/>
          </a:xfrm>
          <a:prstGeom prst="rect">
            <a:avLst/>
          </a:prstGeom>
          <a:noFill/>
          <a:ln>
            <a:noFill/>
          </a:ln>
        </p:spPr>
        <p:txBody>
          <a:bodyPr anchorCtr="0" anchor="t" bIns="124375" lIns="124375" spcFirstLastPara="1" rIns="124375" wrap="square" tIns="124375">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3" name="Google Shape;23;p6"/>
          <p:cNvSpPr txBox="1"/>
          <p:nvPr>
            <p:ph idx="2" type="body"/>
          </p:nvPr>
        </p:nvSpPr>
        <p:spPr>
          <a:xfrm>
            <a:off x="3995291" y="2339232"/>
            <a:ext cx="3306900" cy="6934200"/>
          </a:xfrm>
          <a:prstGeom prst="rect">
            <a:avLst/>
          </a:prstGeom>
          <a:noFill/>
          <a:ln>
            <a:noFill/>
          </a:ln>
        </p:spPr>
        <p:txBody>
          <a:bodyPr anchorCtr="0" anchor="t" bIns="124375" lIns="124375" spcFirstLastPara="1" rIns="124375" wrap="square" tIns="124375">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4" name="Google Shape;24;p6"/>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3800"/>
              <a:buNone/>
              <a:defRPr/>
            </a:lvl2pPr>
            <a:lvl3pPr lvl="2" algn="l">
              <a:lnSpc>
                <a:spcPct val="100000"/>
              </a:lnSpc>
              <a:spcBef>
                <a:spcPts val="0"/>
              </a:spcBef>
              <a:spcAft>
                <a:spcPts val="0"/>
              </a:spcAft>
              <a:buSzPts val="3800"/>
              <a:buNone/>
              <a:defRPr/>
            </a:lvl3pPr>
            <a:lvl4pPr lvl="3" algn="l">
              <a:lnSpc>
                <a:spcPct val="100000"/>
              </a:lnSpc>
              <a:spcBef>
                <a:spcPts val="0"/>
              </a:spcBef>
              <a:spcAft>
                <a:spcPts val="0"/>
              </a:spcAft>
              <a:buSzPts val="3800"/>
              <a:buNone/>
              <a:defRPr/>
            </a:lvl4pPr>
            <a:lvl5pPr lvl="4" algn="l">
              <a:lnSpc>
                <a:spcPct val="100000"/>
              </a:lnSpc>
              <a:spcBef>
                <a:spcPts val="0"/>
              </a:spcBef>
              <a:spcAft>
                <a:spcPts val="0"/>
              </a:spcAft>
              <a:buSzPts val="3800"/>
              <a:buNone/>
              <a:defRPr/>
            </a:lvl5pPr>
            <a:lvl6pPr lvl="5" algn="l">
              <a:lnSpc>
                <a:spcPct val="100000"/>
              </a:lnSpc>
              <a:spcBef>
                <a:spcPts val="0"/>
              </a:spcBef>
              <a:spcAft>
                <a:spcPts val="0"/>
              </a:spcAft>
              <a:buSzPts val="3800"/>
              <a:buNone/>
              <a:defRPr/>
            </a:lvl6pPr>
            <a:lvl7pPr lvl="6" algn="l">
              <a:lnSpc>
                <a:spcPct val="100000"/>
              </a:lnSpc>
              <a:spcBef>
                <a:spcPts val="0"/>
              </a:spcBef>
              <a:spcAft>
                <a:spcPts val="0"/>
              </a:spcAft>
              <a:buSzPts val="3800"/>
              <a:buNone/>
              <a:defRPr/>
            </a:lvl7pPr>
            <a:lvl8pPr lvl="7" algn="l">
              <a:lnSpc>
                <a:spcPct val="100000"/>
              </a:lnSpc>
              <a:spcBef>
                <a:spcPts val="0"/>
              </a:spcBef>
              <a:spcAft>
                <a:spcPts val="0"/>
              </a:spcAft>
              <a:buSzPts val="3800"/>
              <a:buNone/>
              <a:defRPr/>
            </a:lvl8pPr>
            <a:lvl9pPr lvl="8" algn="l">
              <a:lnSpc>
                <a:spcPct val="100000"/>
              </a:lnSpc>
              <a:spcBef>
                <a:spcPts val="0"/>
              </a:spcBef>
              <a:spcAft>
                <a:spcPts val="0"/>
              </a:spcAft>
              <a:buSzPts val="3800"/>
              <a:buNone/>
              <a:defRPr/>
            </a:lvl9pPr>
          </a:lstStyle>
          <a:p/>
        </p:txBody>
      </p:sp>
      <p:sp>
        <p:nvSpPr>
          <p:cNvPr id="27" name="Google Shape;27;p7"/>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257705" y="1127727"/>
            <a:ext cx="2321700" cy="1533900"/>
          </a:xfrm>
          <a:prstGeom prst="rect">
            <a:avLst/>
          </a:prstGeom>
          <a:noFill/>
          <a:ln>
            <a:noFill/>
          </a:ln>
        </p:spPr>
        <p:txBody>
          <a:bodyPr anchorCtr="0" anchor="b" bIns="124375" lIns="124375" spcFirstLastPara="1" rIns="124375" wrap="square" tIns="124375">
            <a:normAutofit/>
          </a:bodyPr>
          <a:lstStyle>
            <a:lvl1pPr lvl="0" algn="l">
              <a:lnSpc>
                <a:spcPct val="100000"/>
              </a:lnSpc>
              <a:spcBef>
                <a:spcPts val="0"/>
              </a:spcBef>
              <a:spcAft>
                <a:spcPts val="0"/>
              </a:spcAft>
              <a:buSzPts val="3300"/>
              <a:buNone/>
              <a:defRPr sz="3300"/>
            </a:lvl1pPr>
            <a:lvl2pPr lvl="1" algn="l">
              <a:lnSpc>
                <a:spcPct val="100000"/>
              </a:lnSpc>
              <a:spcBef>
                <a:spcPts val="0"/>
              </a:spcBef>
              <a:spcAft>
                <a:spcPts val="0"/>
              </a:spcAft>
              <a:buSzPts val="3300"/>
              <a:buNone/>
              <a:defRPr sz="3300"/>
            </a:lvl2pPr>
            <a:lvl3pPr lvl="2" algn="l">
              <a:lnSpc>
                <a:spcPct val="100000"/>
              </a:lnSpc>
              <a:spcBef>
                <a:spcPts val="0"/>
              </a:spcBef>
              <a:spcAft>
                <a:spcPts val="0"/>
              </a:spcAft>
              <a:buSzPts val="3300"/>
              <a:buNone/>
              <a:defRPr sz="3300"/>
            </a:lvl3pPr>
            <a:lvl4pPr lvl="3" algn="l">
              <a:lnSpc>
                <a:spcPct val="100000"/>
              </a:lnSpc>
              <a:spcBef>
                <a:spcPts val="0"/>
              </a:spcBef>
              <a:spcAft>
                <a:spcPts val="0"/>
              </a:spcAft>
              <a:buSzPts val="3300"/>
              <a:buNone/>
              <a:defRPr sz="3300"/>
            </a:lvl4pPr>
            <a:lvl5pPr lvl="4" algn="l">
              <a:lnSpc>
                <a:spcPct val="100000"/>
              </a:lnSpc>
              <a:spcBef>
                <a:spcPts val="0"/>
              </a:spcBef>
              <a:spcAft>
                <a:spcPts val="0"/>
              </a:spcAft>
              <a:buSzPts val="3300"/>
              <a:buNone/>
              <a:defRPr sz="3300"/>
            </a:lvl5pPr>
            <a:lvl6pPr lvl="5" algn="l">
              <a:lnSpc>
                <a:spcPct val="100000"/>
              </a:lnSpc>
              <a:spcBef>
                <a:spcPts val="0"/>
              </a:spcBef>
              <a:spcAft>
                <a:spcPts val="0"/>
              </a:spcAft>
              <a:buSzPts val="3300"/>
              <a:buNone/>
              <a:defRPr sz="3300"/>
            </a:lvl6pPr>
            <a:lvl7pPr lvl="6" algn="l">
              <a:lnSpc>
                <a:spcPct val="100000"/>
              </a:lnSpc>
              <a:spcBef>
                <a:spcPts val="0"/>
              </a:spcBef>
              <a:spcAft>
                <a:spcPts val="0"/>
              </a:spcAft>
              <a:buSzPts val="3300"/>
              <a:buNone/>
              <a:defRPr sz="3300"/>
            </a:lvl7pPr>
            <a:lvl8pPr lvl="7" algn="l">
              <a:lnSpc>
                <a:spcPct val="100000"/>
              </a:lnSpc>
              <a:spcBef>
                <a:spcPts val="0"/>
              </a:spcBef>
              <a:spcAft>
                <a:spcPts val="0"/>
              </a:spcAft>
              <a:buSzPts val="3300"/>
              <a:buNone/>
              <a:defRPr sz="3300"/>
            </a:lvl8pPr>
            <a:lvl9pPr lvl="8" algn="l">
              <a:lnSpc>
                <a:spcPct val="100000"/>
              </a:lnSpc>
              <a:spcBef>
                <a:spcPts val="0"/>
              </a:spcBef>
              <a:spcAft>
                <a:spcPts val="0"/>
              </a:spcAft>
              <a:buSzPts val="3300"/>
              <a:buNone/>
              <a:defRPr sz="3300"/>
            </a:lvl9pPr>
          </a:lstStyle>
          <a:p/>
        </p:txBody>
      </p:sp>
      <p:sp>
        <p:nvSpPr>
          <p:cNvPr id="30" name="Google Shape;30;p8"/>
          <p:cNvSpPr txBox="1"/>
          <p:nvPr>
            <p:ph idx="1" type="body"/>
          </p:nvPr>
        </p:nvSpPr>
        <p:spPr>
          <a:xfrm>
            <a:off x="257705" y="2820535"/>
            <a:ext cx="2321700" cy="6453300"/>
          </a:xfrm>
          <a:prstGeom prst="rect">
            <a:avLst/>
          </a:prstGeom>
          <a:noFill/>
          <a:ln>
            <a:noFill/>
          </a:ln>
        </p:spPr>
        <p:txBody>
          <a:bodyPr anchorCtr="0" anchor="t" bIns="124375" lIns="124375" spcFirstLastPara="1" rIns="124375" wrap="square" tIns="124375">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1" name="Google Shape;31;p8"/>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405325" y="913690"/>
            <a:ext cx="5264700" cy="8303400"/>
          </a:xfrm>
          <a:prstGeom prst="rect">
            <a:avLst/>
          </a:prstGeom>
          <a:noFill/>
          <a:ln>
            <a:noFill/>
          </a:ln>
        </p:spPr>
        <p:txBody>
          <a:bodyPr anchorCtr="0" anchor="ctr" bIns="124375" lIns="124375" spcFirstLastPara="1" rIns="124375" wrap="square" tIns="124375">
            <a:normAutofit/>
          </a:bodyPr>
          <a:lstStyle>
            <a:lvl1pPr lvl="0" algn="l">
              <a:lnSpc>
                <a:spcPct val="100000"/>
              </a:lnSpc>
              <a:spcBef>
                <a:spcPts val="0"/>
              </a:spcBef>
              <a:spcAft>
                <a:spcPts val="0"/>
              </a:spcAft>
              <a:buSzPts val="6500"/>
              <a:buNone/>
              <a:defRPr sz="6500"/>
            </a:lvl1pPr>
            <a:lvl2pPr lvl="1" algn="l">
              <a:lnSpc>
                <a:spcPct val="100000"/>
              </a:lnSpc>
              <a:spcBef>
                <a:spcPts val="0"/>
              </a:spcBef>
              <a:spcAft>
                <a:spcPts val="0"/>
              </a:spcAft>
              <a:buSzPts val="6500"/>
              <a:buNone/>
              <a:defRPr sz="6500"/>
            </a:lvl2pPr>
            <a:lvl3pPr lvl="2" algn="l">
              <a:lnSpc>
                <a:spcPct val="100000"/>
              </a:lnSpc>
              <a:spcBef>
                <a:spcPts val="0"/>
              </a:spcBef>
              <a:spcAft>
                <a:spcPts val="0"/>
              </a:spcAft>
              <a:buSzPts val="6500"/>
              <a:buNone/>
              <a:defRPr sz="6500"/>
            </a:lvl3pPr>
            <a:lvl4pPr lvl="3" algn="l">
              <a:lnSpc>
                <a:spcPct val="100000"/>
              </a:lnSpc>
              <a:spcBef>
                <a:spcPts val="0"/>
              </a:spcBef>
              <a:spcAft>
                <a:spcPts val="0"/>
              </a:spcAft>
              <a:buSzPts val="6500"/>
              <a:buNone/>
              <a:defRPr sz="6500"/>
            </a:lvl4pPr>
            <a:lvl5pPr lvl="4" algn="l">
              <a:lnSpc>
                <a:spcPct val="100000"/>
              </a:lnSpc>
              <a:spcBef>
                <a:spcPts val="0"/>
              </a:spcBef>
              <a:spcAft>
                <a:spcPts val="0"/>
              </a:spcAft>
              <a:buSzPts val="6500"/>
              <a:buNone/>
              <a:defRPr sz="6500"/>
            </a:lvl5pPr>
            <a:lvl6pPr lvl="5" algn="l">
              <a:lnSpc>
                <a:spcPct val="100000"/>
              </a:lnSpc>
              <a:spcBef>
                <a:spcPts val="0"/>
              </a:spcBef>
              <a:spcAft>
                <a:spcPts val="0"/>
              </a:spcAft>
              <a:buSzPts val="6500"/>
              <a:buNone/>
              <a:defRPr sz="6500"/>
            </a:lvl6pPr>
            <a:lvl7pPr lvl="6" algn="l">
              <a:lnSpc>
                <a:spcPct val="100000"/>
              </a:lnSpc>
              <a:spcBef>
                <a:spcPts val="0"/>
              </a:spcBef>
              <a:spcAft>
                <a:spcPts val="0"/>
              </a:spcAft>
              <a:buSzPts val="6500"/>
              <a:buNone/>
              <a:defRPr sz="6500"/>
            </a:lvl7pPr>
            <a:lvl8pPr lvl="7" algn="l">
              <a:lnSpc>
                <a:spcPct val="100000"/>
              </a:lnSpc>
              <a:spcBef>
                <a:spcPts val="0"/>
              </a:spcBef>
              <a:spcAft>
                <a:spcPts val="0"/>
              </a:spcAft>
              <a:buSzPts val="6500"/>
              <a:buNone/>
              <a:defRPr sz="6500"/>
            </a:lvl8pPr>
            <a:lvl9pPr lvl="8" algn="l">
              <a:lnSpc>
                <a:spcPct val="100000"/>
              </a:lnSpc>
              <a:spcBef>
                <a:spcPts val="0"/>
              </a:spcBef>
              <a:spcAft>
                <a:spcPts val="0"/>
              </a:spcAft>
              <a:buSzPts val="6500"/>
              <a:buNone/>
              <a:defRPr sz="6500"/>
            </a:lvl9pPr>
          </a:lstStyle>
          <a:p/>
        </p:txBody>
      </p:sp>
      <p:sp>
        <p:nvSpPr>
          <p:cNvPr id="34" name="Google Shape;34;p9"/>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219508" y="2503032"/>
            <a:ext cx="3344400" cy="3008700"/>
          </a:xfrm>
          <a:prstGeom prst="rect">
            <a:avLst/>
          </a:prstGeom>
          <a:noFill/>
          <a:ln>
            <a:noFill/>
          </a:ln>
        </p:spPr>
        <p:txBody>
          <a:bodyPr anchorCtr="0" anchor="b" bIns="124375" lIns="124375" spcFirstLastPara="1" rIns="124375" wrap="square" tIns="124375">
            <a:normAutofit/>
          </a:bodyPr>
          <a:lstStyle>
            <a:lvl1pPr lvl="0" algn="ctr">
              <a:lnSpc>
                <a:spcPct val="100000"/>
              </a:lnSpc>
              <a:spcBef>
                <a:spcPts val="0"/>
              </a:spcBef>
              <a:spcAft>
                <a:spcPts val="0"/>
              </a:spcAft>
              <a:buSzPts val="5700"/>
              <a:buNone/>
              <a:defRPr sz="5700"/>
            </a:lvl1pPr>
            <a:lvl2pPr lvl="1" algn="ctr">
              <a:lnSpc>
                <a:spcPct val="100000"/>
              </a:lnSpc>
              <a:spcBef>
                <a:spcPts val="0"/>
              </a:spcBef>
              <a:spcAft>
                <a:spcPts val="0"/>
              </a:spcAft>
              <a:buSzPts val="5700"/>
              <a:buNone/>
              <a:defRPr sz="5700"/>
            </a:lvl2pPr>
            <a:lvl3pPr lvl="2" algn="ctr">
              <a:lnSpc>
                <a:spcPct val="100000"/>
              </a:lnSpc>
              <a:spcBef>
                <a:spcPts val="0"/>
              </a:spcBef>
              <a:spcAft>
                <a:spcPts val="0"/>
              </a:spcAft>
              <a:buSzPts val="5700"/>
              <a:buNone/>
              <a:defRPr sz="5700"/>
            </a:lvl3pPr>
            <a:lvl4pPr lvl="3" algn="ctr">
              <a:lnSpc>
                <a:spcPct val="100000"/>
              </a:lnSpc>
              <a:spcBef>
                <a:spcPts val="0"/>
              </a:spcBef>
              <a:spcAft>
                <a:spcPts val="0"/>
              </a:spcAft>
              <a:buSzPts val="5700"/>
              <a:buNone/>
              <a:defRPr sz="5700"/>
            </a:lvl4pPr>
            <a:lvl5pPr lvl="4" algn="ctr">
              <a:lnSpc>
                <a:spcPct val="100000"/>
              </a:lnSpc>
              <a:spcBef>
                <a:spcPts val="0"/>
              </a:spcBef>
              <a:spcAft>
                <a:spcPts val="0"/>
              </a:spcAft>
              <a:buSzPts val="5700"/>
              <a:buNone/>
              <a:defRPr sz="5700"/>
            </a:lvl5pPr>
            <a:lvl6pPr lvl="5" algn="ctr">
              <a:lnSpc>
                <a:spcPct val="100000"/>
              </a:lnSpc>
              <a:spcBef>
                <a:spcPts val="0"/>
              </a:spcBef>
              <a:spcAft>
                <a:spcPts val="0"/>
              </a:spcAft>
              <a:buSzPts val="5700"/>
              <a:buNone/>
              <a:defRPr sz="5700"/>
            </a:lvl6pPr>
            <a:lvl7pPr lvl="6" algn="ctr">
              <a:lnSpc>
                <a:spcPct val="100000"/>
              </a:lnSpc>
              <a:spcBef>
                <a:spcPts val="0"/>
              </a:spcBef>
              <a:spcAft>
                <a:spcPts val="0"/>
              </a:spcAft>
              <a:buSzPts val="5700"/>
              <a:buNone/>
              <a:defRPr sz="5700"/>
            </a:lvl7pPr>
            <a:lvl8pPr lvl="7" algn="ctr">
              <a:lnSpc>
                <a:spcPct val="100000"/>
              </a:lnSpc>
              <a:spcBef>
                <a:spcPts val="0"/>
              </a:spcBef>
              <a:spcAft>
                <a:spcPts val="0"/>
              </a:spcAft>
              <a:buSzPts val="5700"/>
              <a:buNone/>
              <a:defRPr sz="5700"/>
            </a:lvl8pPr>
            <a:lvl9pPr lvl="8" algn="ctr">
              <a:lnSpc>
                <a:spcPct val="100000"/>
              </a:lnSpc>
              <a:spcBef>
                <a:spcPts val="0"/>
              </a:spcBef>
              <a:spcAft>
                <a:spcPts val="0"/>
              </a:spcAft>
              <a:buSzPts val="5700"/>
              <a:buNone/>
              <a:defRPr sz="5700"/>
            </a:lvl9pPr>
          </a:lstStyle>
          <a:p/>
        </p:txBody>
      </p:sp>
      <p:sp>
        <p:nvSpPr>
          <p:cNvPr id="38" name="Google Shape;38;p10"/>
          <p:cNvSpPr txBox="1"/>
          <p:nvPr>
            <p:ph idx="1" type="subTitle"/>
          </p:nvPr>
        </p:nvSpPr>
        <p:spPr>
          <a:xfrm>
            <a:off x="219508" y="5689531"/>
            <a:ext cx="3344400" cy="2506800"/>
          </a:xfrm>
          <a:prstGeom prst="rect">
            <a:avLst/>
          </a:prstGeom>
          <a:noFill/>
          <a:ln>
            <a:noFill/>
          </a:ln>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10"/>
          <p:cNvSpPr txBox="1"/>
          <p:nvPr>
            <p:ph idx="2" type="body"/>
          </p:nvPr>
        </p:nvSpPr>
        <p:spPr>
          <a:xfrm>
            <a:off x="4083839" y="1469689"/>
            <a:ext cx="3172500" cy="7500300"/>
          </a:xfrm>
          <a:prstGeom prst="rect">
            <a:avLst/>
          </a:prstGeom>
          <a:noFill/>
          <a:ln>
            <a:noFill/>
          </a:ln>
        </p:spPr>
        <p:txBody>
          <a:bodyPr anchorCtr="0" anchor="ctr" bIns="124375" lIns="124375" spcFirstLastPara="1" rIns="124375" wrap="square" tIns="124375">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40" name="Google Shape;40;p10"/>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257705" y="8586994"/>
            <a:ext cx="4959900" cy="1228200"/>
          </a:xfrm>
          <a:prstGeom prst="rect">
            <a:avLst/>
          </a:prstGeom>
          <a:noFill/>
          <a:ln>
            <a:noFill/>
          </a:ln>
        </p:spPr>
        <p:txBody>
          <a:bodyPr anchorCtr="0" anchor="ctr" bIns="124375" lIns="124375" spcFirstLastPara="1" rIns="124375" wrap="square" tIns="124375">
            <a:normAutofit/>
          </a:bodyPr>
          <a:lstStyle>
            <a:lvl1pPr indent="-228600" lvl="0" marL="457200" algn="l">
              <a:lnSpc>
                <a:spcPct val="100000"/>
              </a:lnSpc>
              <a:spcBef>
                <a:spcPts val="0"/>
              </a:spcBef>
              <a:spcAft>
                <a:spcPts val="0"/>
              </a:spcAft>
              <a:buSzPts val="2400"/>
              <a:buNone/>
              <a:defRPr/>
            </a:lvl1pPr>
          </a:lstStyle>
          <a:p/>
        </p:txBody>
      </p:sp>
      <p:sp>
        <p:nvSpPr>
          <p:cNvPr id="43" name="Google Shape;43;p1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pl" sz="2400" u="none" cap="none" strike="noStrike">
                <a:solidFill>
                  <a:srgbClr val="FF3131"/>
                </a:solidFill>
                <a:latin typeface="Lobster Two"/>
                <a:ea typeface="Lobster Two"/>
                <a:cs typeface="Lobster Two"/>
                <a:sym typeface="Lobster Two"/>
              </a:rPr>
              <a:t>Grade </a:t>
            </a:r>
            <a:r>
              <a:rPr lang="pl" sz="2400">
                <a:solidFill>
                  <a:srgbClr val="FF3131"/>
                </a:solidFill>
                <a:latin typeface="Lobster Two"/>
                <a:ea typeface="Lobster Two"/>
                <a:cs typeface="Lobster Two"/>
                <a:sym typeface="Lobster Two"/>
              </a:rPr>
              <a:t>2</a:t>
            </a:r>
            <a:r>
              <a:rPr b="0" i="0" lang="pl" sz="2400" u="none" cap="none" strike="noStrike">
                <a:solidFill>
                  <a:srgbClr val="FF3131"/>
                </a:solidFill>
                <a:latin typeface="Lobster Two"/>
                <a:ea typeface="Lobster Two"/>
                <a:cs typeface="Lobster Two"/>
                <a:sym typeface="Lobster Two"/>
              </a:rPr>
              <a:t> Newsletter - May in Review</a:t>
            </a:r>
            <a:endParaRPr b="0" i="0" sz="2400" u="none" cap="none" strike="noStrike">
              <a:solidFill>
                <a:srgbClr val="FF3131"/>
              </a:solidFill>
              <a:latin typeface="Lobster Two"/>
              <a:ea typeface="Lobster Two"/>
              <a:cs typeface="Lobster Two"/>
              <a:sym typeface="Lobster Two"/>
            </a:endParaRPr>
          </a:p>
        </p:txBody>
      </p:sp>
      <p:sp>
        <p:nvSpPr>
          <p:cNvPr id="55" name="Google Shape;55;p1"/>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6" name="Google Shape;56;p1"/>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500"/>
              </a:spcBef>
              <a:spcAft>
                <a:spcPts val="0"/>
              </a:spcAft>
              <a:buClr>
                <a:schemeClr val="dk1"/>
              </a:buClr>
              <a:buSzPts val="1100"/>
              <a:buFont typeface="Arial"/>
              <a:buNone/>
            </a:pPr>
            <a:r>
              <a:rPr b="1" i="0" lang="pl" sz="1200" u="none" cap="none" strike="noStrike">
                <a:solidFill>
                  <a:schemeClr val="dk1"/>
                </a:solidFill>
                <a:latin typeface="Century Gothic"/>
                <a:ea typeface="Century Gothic"/>
                <a:cs typeface="Century Gothic"/>
                <a:sym typeface="Century Gothic"/>
              </a:rPr>
              <a:t>Introduction</a:t>
            </a:r>
            <a:endParaRPr b="1"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payed </a:t>
            </a:r>
            <a:r>
              <a:rPr lang="pl" sz="1200">
                <a:solidFill>
                  <a:schemeClr val="dk1"/>
                </a:solidFill>
                <a:latin typeface="Century Gothic"/>
                <a:ea typeface="Century Gothic"/>
                <a:cs typeface="Century Gothic"/>
                <a:sym typeface="Century Gothic"/>
              </a:rPr>
              <a:t>homage</a:t>
            </a:r>
            <a:r>
              <a:rPr lang="pl" sz="1200">
                <a:solidFill>
                  <a:schemeClr val="dk1"/>
                </a:solidFill>
                <a:latin typeface="Century Gothic"/>
                <a:ea typeface="Century Gothic"/>
                <a:cs typeface="Century Gothic"/>
                <a:sym typeface="Century Gothic"/>
              </a:rPr>
              <a:t> to the Emerald Isle! That’s a </a:t>
            </a:r>
            <a:r>
              <a:rPr lang="pl" sz="1200">
                <a:solidFill>
                  <a:schemeClr val="dk1"/>
                </a:solidFill>
                <a:latin typeface="Century Gothic"/>
                <a:ea typeface="Century Gothic"/>
                <a:cs typeface="Century Gothic"/>
                <a:sym typeface="Century Gothic"/>
              </a:rPr>
              <a:t>nickname</a:t>
            </a:r>
            <a:r>
              <a:rPr lang="pl" sz="1200">
                <a:solidFill>
                  <a:schemeClr val="dk1"/>
                </a:solidFill>
                <a:latin typeface="Century Gothic"/>
                <a:ea typeface="Century Gothic"/>
                <a:cs typeface="Century Gothic"/>
                <a:sym typeface="Century Gothic"/>
              </a:rPr>
              <a:t> for </a:t>
            </a:r>
            <a:r>
              <a:rPr lang="pl" sz="1200">
                <a:solidFill>
                  <a:schemeClr val="dk1"/>
                </a:solidFill>
                <a:latin typeface="Century Gothic"/>
                <a:ea typeface="Century Gothic"/>
                <a:cs typeface="Century Gothic"/>
                <a:sym typeface="Century Gothic"/>
              </a:rPr>
              <a:t>irresistible</a:t>
            </a:r>
            <a:r>
              <a:rPr lang="pl" sz="1200">
                <a:solidFill>
                  <a:schemeClr val="dk1"/>
                </a:solidFill>
                <a:latin typeface="Century Gothic"/>
                <a:ea typeface="Century Gothic"/>
                <a:cs typeface="Century Gothic"/>
                <a:sym typeface="Century Gothic"/>
              </a:rPr>
              <a:t> Ireland. We sang to U2’s “It’s a Beautiful Day” and </a:t>
            </a:r>
            <a:r>
              <a:rPr lang="pl" sz="1200">
                <a:solidFill>
                  <a:schemeClr val="dk1"/>
                </a:solidFill>
                <a:latin typeface="Century Gothic"/>
                <a:ea typeface="Century Gothic"/>
                <a:cs typeface="Century Gothic"/>
                <a:sym typeface="Century Gothic"/>
              </a:rPr>
              <a:t>danced</a:t>
            </a:r>
            <a:r>
              <a:rPr lang="pl" sz="1200">
                <a:solidFill>
                  <a:schemeClr val="dk1"/>
                </a:solidFill>
                <a:latin typeface="Century Gothic"/>
                <a:ea typeface="Century Gothic"/>
                <a:cs typeface="Century Gothic"/>
                <a:sym typeface="Century Gothic"/>
              </a:rPr>
              <a:t> an irish jig for the Around the World Festival. Some say we can give the river dancers a run for their money!</a:t>
            </a:r>
            <a:endParaRPr b="0"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500"/>
              </a:spcBef>
              <a:spcAft>
                <a:spcPts val="0"/>
              </a:spcAft>
              <a:buClr>
                <a:schemeClr val="dk1"/>
              </a:buClr>
              <a:buSzPts val="1100"/>
              <a:buFont typeface="Arial"/>
              <a:buNone/>
            </a:pPr>
            <a:r>
              <a:t/>
            </a:r>
            <a:endParaRPr b="0"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1000"/>
              </a:spcBef>
              <a:spcAft>
                <a:spcPts val="0"/>
              </a:spcAft>
              <a:buClr>
                <a:schemeClr val="dk1"/>
              </a:buClr>
              <a:buSzPts val="1100"/>
              <a:buFont typeface="Arial"/>
              <a:buNone/>
            </a:pPr>
            <a:r>
              <a:t/>
            </a:r>
            <a:endParaRPr b="0" i="0" sz="12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1000"/>
              </a:spcBef>
              <a:spcAft>
                <a:spcPts val="1000"/>
              </a:spcAft>
              <a:buClr>
                <a:schemeClr val="dk1"/>
              </a:buClr>
              <a:buSzPts val="1100"/>
              <a:buFont typeface="Arial"/>
              <a:buNone/>
            </a:pPr>
            <a:r>
              <a:t/>
            </a:r>
            <a:endParaRPr b="0" i="0" sz="1200" u="none" cap="none" strike="noStrike">
              <a:solidFill>
                <a:schemeClr val="accent2"/>
              </a:solidFill>
              <a:latin typeface="Century Gothic"/>
              <a:ea typeface="Century Gothic"/>
              <a:cs typeface="Century Gothic"/>
              <a:sym typeface="Century Gothic"/>
            </a:endParaRPr>
          </a:p>
        </p:txBody>
      </p:sp>
      <p:sp>
        <p:nvSpPr>
          <p:cNvPr id="57" name="Google Shape;57;p1"/>
          <p:cNvSpPr txBox="1"/>
          <p:nvPr/>
        </p:nvSpPr>
        <p:spPr>
          <a:xfrm>
            <a:off x="2603900" y="2677325"/>
            <a:ext cx="2261100" cy="2391000"/>
          </a:xfrm>
          <a:prstGeom prst="rect">
            <a:avLst/>
          </a:prstGeom>
          <a:noFill/>
          <a:ln>
            <a:noFill/>
          </a:ln>
        </p:spPr>
        <p:txBody>
          <a:bodyPr anchorCtr="0" anchor="t" bIns="91425" lIns="91425" spcFirstLastPara="1" rIns="91425" wrap="square" tIns="91425">
            <a:noAutofit/>
          </a:bodyPr>
          <a:lstStyle/>
          <a:p>
            <a:pPr indent="457200" lvl="0" marL="0" marR="0" rtl="0" algn="l">
              <a:lnSpc>
                <a:spcPct val="100000"/>
              </a:lnSpc>
              <a:spcBef>
                <a:spcPts val="500"/>
              </a:spcBef>
              <a:spcAft>
                <a:spcPts val="0"/>
              </a:spcAft>
              <a:buClr>
                <a:srgbClr val="000000"/>
              </a:buClr>
              <a:buSzPts val="1200"/>
              <a:buFont typeface="Arial"/>
              <a:buNone/>
            </a:pPr>
            <a:r>
              <a:rPr b="1" i="0" lang="pl" sz="1200" u="none" cap="none" strike="noStrike">
                <a:solidFill>
                  <a:schemeClr val="dk1"/>
                </a:solidFill>
                <a:latin typeface="Century Gothic"/>
                <a:ea typeface="Century Gothic"/>
                <a:cs typeface="Century Gothic"/>
                <a:sym typeface="Century Gothic"/>
              </a:rPr>
              <a:t>Mathematics</a:t>
            </a:r>
            <a:endParaRPr b="1" i="0" sz="12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We conquered division like champions, learning terms like “divisor,” “dividend” and “quotient.” We also dove into fractions, studying numerators and denominators. We can’t get enough! Next, we’ll look at capacity, </a:t>
            </a:r>
            <a:r>
              <a:rPr lang="pl" sz="1200">
                <a:solidFill>
                  <a:schemeClr val="dk1"/>
                </a:solidFill>
                <a:latin typeface="Century Gothic"/>
                <a:ea typeface="Century Gothic"/>
                <a:cs typeface="Century Gothic"/>
                <a:sym typeface="Century Gothic"/>
              </a:rPr>
              <a:t>volume</a:t>
            </a:r>
            <a:r>
              <a:rPr lang="pl" sz="1200">
                <a:solidFill>
                  <a:schemeClr val="dk1"/>
                </a:solidFill>
                <a:latin typeface="Century Gothic"/>
                <a:ea typeface="Century Gothic"/>
                <a:cs typeface="Century Gothic"/>
                <a:sym typeface="Century Gothic"/>
              </a:rPr>
              <a:t> and mass.</a:t>
            </a:r>
            <a:endParaRPr b="0" i="0" sz="1200" u="none" cap="none" strike="noStrike">
              <a:solidFill>
                <a:schemeClr val="dk1"/>
              </a:solidFill>
              <a:latin typeface="Century Gothic"/>
              <a:ea typeface="Century Gothic"/>
              <a:cs typeface="Century Gothic"/>
              <a:sym typeface="Century Gothic"/>
            </a:endParaRPr>
          </a:p>
        </p:txBody>
      </p:sp>
      <p:sp>
        <p:nvSpPr>
          <p:cNvPr id="58" name="Google Shape;58;p1"/>
          <p:cNvSpPr txBox="1"/>
          <p:nvPr/>
        </p:nvSpPr>
        <p:spPr>
          <a:xfrm>
            <a:off x="4965025" y="2677325"/>
            <a:ext cx="2261100" cy="276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pl" sz="1200" u="none" cap="none" strike="noStrike">
                <a:solidFill>
                  <a:schemeClr val="accent2"/>
                </a:solidFill>
                <a:latin typeface="Century Gothic"/>
                <a:ea typeface="Century Gothic"/>
                <a:cs typeface="Century Gothic"/>
                <a:sym typeface="Century Gothic"/>
              </a:rPr>
              <a:t>Science</a:t>
            </a:r>
            <a:endParaRPr b="1" i="0" sz="1200" u="none" cap="none" strike="noStrike">
              <a:solidFill>
                <a:schemeClr val="accent2"/>
              </a:solidFill>
              <a:latin typeface="Century Gothic"/>
              <a:ea typeface="Century Gothic"/>
              <a:cs typeface="Century Gothic"/>
              <a:sym typeface="Century Gothic"/>
            </a:endParaRPr>
          </a:p>
          <a:p>
            <a:pPr indent="0" lvl="0" marL="0" marR="0" rtl="0" algn="just">
              <a:lnSpc>
                <a:spcPct val="100000"/>
              </a:lnSpc>
              <a:spcBef>
                <a:spcPts val="1000"/>
              </a:spcBef>
              <a:spcAft>
                <a:spcPts val="0"/>
              </a:spcAft>
              <a:buClr>
                <a:srgbClr val="000000"/>
              </a:buClr>
              <a:buSzPts val="1200"/>
              <a:buFont typeface="Arial"/>
              <a:buNone/>
            </a:pPr>
            <a:r>
              <a:rPr lang="pl" sz="1200">
                <a:solidFill>
                  <a:schemeClr val="accent2"/>
                </a:solidFill>
                <a:latin typeface="Century Gothic"/>
                <a:ea typeface="Century Gothic"/>
                <a:cs typeface="Century Gothic"/>
                <a:sym typeface="Century Gothic"/>
              </a:rPr>
              <a:t>Students learned about evaporation, condensation, and precipitation, and how the sun drives these changes in the water cycle. In groups, they are creating posters to show the stages of the water cycle. They will be displayed in the classroom when finished!</a:t>
            </a:r>
            <a:endParaRPr sz="1200">
              <a:solidFill>
                <a:schemeClr val="accent2"/>
              </a:solidFill>
              <a:latin typeface="Century Gothic"/>
              <a:ea typeface="Century Gothic"/>
              <a:cs typeface="Century Gothic"/>
              <a:sym typeface="Century Gothic"/>
            </a:endParaRPr>
          </a:p>
          <a:p>
            <a:pPr indent="0" lvl="0" marL="0" marR="0" rtl="0" algn="just">
              <a:lnSpc>
                <a:spcPct val="100000"/>
              </a:lnSpc>
              <a:spcBef>
                <a:spcPts val="1000"/>
              </a:spcBef>
              <a:spcAft>
                <a:spcPts val="0"/>
              </a:spcAft>
              <a:buClr>
                <a:srgbClr val="000000"/>
              </a:buClr>
              <a:buSzPts val="1200"/>
              <a:buFont typeface="Arial"/>
              <a:buNone/>
            </a:pPr>
            <a:r>
              <a:t/>
            </a:r>
            <a:endParaRPr sz="1200">
              <a:solidFill>
                <a:schemeClr val="accent2"/>
              </a:solidFill>
              <a:latin typeface="Century Gothic"/>
              <a:ea typeface="Century Gothic"/>
              <a:cs typeface="Century Gothic"/>
              <a:sym typeface="Century Gothic"/>
            </a:endParaRPr>
          </a:p>
          <a:p>
            <a:pPr indent="0" lvl="0" marL="0" marR="0" rtl="0" algn="just">
              <a:lnSpc>
                <a:spcPct val="100000"/>
              </a:lnSpc>
              <a:spcBef>
                <a:spcPts val="1000"/>
              </a:spcBef>
              <a:spcAft>
                <a:spcPts val="1000"/>
              </a:spcAft>
              <a:buClr>
                <a:srgbClr val="000000"/>
              </a:buClr>
              <a:buSzPts val="1200"/>
              <a:buFont typeface="Arial"/>
              <a:buNone/>
            </a:pPr>
            <a:r>
              <a:t/>
            </a:r>
            <a:endParaRPr b="0" i="0" sz="1200" u="none" cap="none" strike="noStrike">
              <a:solidFill>
                <a:schemeClr val="accent2"/>
              </a:solidFill>
              <a:latin typeface="Century Gothic"/>
              <a:ea typeface="Century Gothic"/>
              <a:cs typeface="Century Gothic"/>
              <a:sym typeface="Century Gothic"/>
            </a:endParaRPr>
          </a:p>
        </p:txBody>
      </p:sp>
      <p:sp>
        <p:nvSpPr>
          <p:cNvPr id="59" name="Google Shape;59;p1"/>
          <p:cNvSpPr txBox="1"/>
          <p:nvPr/>
        </p:nvSpPr>
        <p:spPr>
          <a:xfrm>
            <a:off x="252050" y="4676825"/>
            <a:ext cx="2193300" cy="2991300"/>
          </a:xfrm>
          <a:prstGeom prst="rect">
            <a:avLst/>
          </a:prstGeom>
          <a:noFill/>
          <a:ln>
            <a:noFill/>
          </a:ln>
        </p:spPr>
        <p:txBody>
          <a:bodyPr anchorCtr="0" anchor="t" bIns="91425" lIns="91425" spcFirstLastPara="1" rIns="91425" wrap="square" tIns="91425">
            <a:noAutofit/>
          </a:bodyPr>
          <a:lstStyle/>
          <a:p>
            <a:pPr indent="457200" lvl="0" marL="0" marR="0" rtl="0" algn="just">
              <a:lnSpc>
                <a:spcPct val="100000"/>
              </a:lnSpc>
              <a:spcBef>
                <a:spcPts val="500"/>
              </a:spcBef>
              <a:spcAft>
                <a:spcPts val="0"/>
              </a:spcAft>
              <a:buClr>
                <a:schemeClr val="dk1"/>
              </a:buClr>
              <a:buSzPts val="1100"/>
              <a:buFont typeface="Arial"/>
              <a:buNone/>
            </a:pPr>
            <a:r>
              <a:t/>
            </a:r>
            <a:endParaRPr b="1" i="0" sz="1200" u="none" cap="none" strike="noStrike">
              <a:solidFill>
                <a:schemeClr val="dk1"/>
              </a:solidFill>
              <a:latin typeface="Century Gothic"/>
              <a:ea typeface="Century Gothic"/>
              <a:cs typeface="Century Gothic"/>
              <a:sym typeface="Century Gothic"/>
            </a:endParaRPr>
          </a:p>
          <a:p>
            <a:pPr indent="457200" lvl="0" marL="0" marR="0" rtl="0" algn="just">
              <a:lnSpc>
                <a:spcPct val="100000"/>
              </a:lnSpc>
              <a:spcBef>
                <a:spcPts val="500"/>
              </a:spcBef>
              <a:spcAft>
                <a:spcPts val="0"/>
              </a:spcAft>
              <a:buClr>
                <a:schemeClr val="dk1"/>
              </a:buClr>
              <a:buSzPts val="1100"/>
              <a:buFont typeface="Arial"/>
              <a:buNone/>
            </a:pPr>
            <a:r>
              <a:rPr b="1" i="0" lang="pl" sz="1200" u="none" cap="none" strike="noStrike">
                <a:solidFill>
                  <a:schemeClr val="dk1"/>
                </a:solidFill>
                <a:latin typeface="Century Gothic"/>
                <a:ea typeface="Century Gothic"/>
                <a:cs typeface="Century Gothic"/>
                <a:sym typeface="Century Gothic"/>
              </a:rPr>
              <a:t>Language Arts</a:t>
            </a:r>
            <a:endParaRPr b="1" i="0" sz="12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learned a bit about Jane Goodall, a zoologist and great scientific mind. Did you know she had prosopagnosia? We continued learning new grammar concepts, like </a:t>
            </a:r>
            <a:r>
              <a:rPr lang="pl" sz="1200">
                <a:solidFill>
                  <a:schemeClr val="dk1"/>
                </a:solidFill>
                <a:latin typeface="Century Gothic"/>
                <a:ea typeface="Century Gothic"/>
                <a:cs typeface="Century Gothic"/>
                <a:sym typeface="Century Gothic"/>
              </a:rPr>
              <a:t>regular</a:t>
            </a:r>
            <a:r>
              <a:rPr lang="pl" sz="1200">
                <a:solidFill>
                  <a:schemeClr val="dk1"/>
                </a:solidFill>
                <a:latin typeface="Century Gothic"/>
                <a:ea typeface="Century Gothic"/>
                <a:cs typeface="Century Gothic"/>
                <a:sym typeface="Century Gothic"/>
              </a:rPr>
              <a:t> and irregular past tense verb forms, and also sight words, story words and phonics! We also practiced our typing skills using digital games!</a:t>
            </a:r>
            <a:endParaRPr b="0" i="0" sz="1200" u="none" cap="none" strike="noStrike">
              <a:solidFill>
                <a:schemeClr val="dk1"/>
              </a:solidFill>
              <a:latin typeface="Century Gothic"/>
              <a:ea typeface="Century Gothic"/>
              <a:cs typeface="Century Gothic"/>
              <a:sym typeface="Century Gothic"/>
            </a:endParaRPr>
          </a:p>
        </p:txBody>
      </p:sp>
      <p:sp>
        <p:nvSpPr>
          <p:cNvPr id="60" name="Google Shape;60;p1"/>
          <p:cNvSpPr txBox="1"/>
          <p:nvPr/>
        </p:nvSpPr>
        <p:spPr>
          <a:xfrm>
            <a:off x="2832475" y="5068325"/>
            <a:ext cx="2261100" cy="2583300"/>
          </a:xfrm>
          <a:prstGeom prst="rect">
            <a:avLst/>
          </a:prstGeom>
          <a:noFill/>
          <a:ln>
            <a:noFill/>
          </a:ln>
        </p:spPr>
        <p:txBody>
          <a:bodyPr anchorCtr="0" anchor="t" bIns="91425" lIns="91425" spcFirstLastPara="1" rIns="91425" wrap="square" tIns="91425">
            <a:noAutofit/>
          </a:bodyPr>
          <a:lstStyle/>
          <a:p>
            <a:pPr indent="457200" lvl="0" marL="0" marR="0" rtl="0" algn="just">
              <a:lnSpc>
                <a:spcPct val="100000"/>
              </a:lnSpc>
              <a:spcBef>
                <a:spcPts val="500"/>
              </a:spcBef>
              <a:spcAft>
                <a:spcPts val="0"/>
              </a:spcAft>
              <a:buClr>
                <a:schemeClr val="dk1"/>
              </a:buClr>
              <a:buSzPts val="1100"/>
              <a:buFont typeface="Arial"/>
              <a:buNone/>
            </a:pPr>
            <a:r>
              <a:rPr b="1" i="0" lang="pl" sz="1200" u="none" cap="none" strike="noStrike">
                <a:solidFill>
                  <a:schemeClr val="dk1"/>
                </a:solidFill>
                <a:latin typeface="Century Gothic"/>
                <a:ea typeface="Century Gothic"/>
                <a:cs typeface="Century Gothic"/>
                <a:sym typeface="Century Gothic"/>
              </a:rPr>
              <a:t>Social Studies</a:t>
            </a:r>
            <a:endParaRPr b="1" i="0" sz="12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learned about sports and recreational activities in different climates, like skiing, hiking and camping. We also looked at the different cities and regions of Canada. Did you know most people live in the south </a:t>
            </a:r>
            <a:r>
              <a:rPr lang="pl" sz="1200">
                <a:solidFill>
                  <a:schemeClr val="dk1"/>
                </a:solidFill>
                <a:latin typeface="Century Gothic"/>
                <a:ea typeface="Century Gothic"/>
                <a:cs typeface="Century Gothic"/>
                <a:sym typeface="Century Gothic"/>
              </a:rPr>
              <a:t>because</a:t>
            </a:r>
            <a:r>
              <a:rPr lang="pl" sz="1200">
                <a:solidFill>
                  <a:schemeClr val="dk1"/>
                </a:solidFill>
                <a:latin typeface="Century Gothic"/>
                <a:ea typeface="Century Gothic"/>
                <a:cs typeface="Century Gothic"/>
                <a:sym typeface="Century Gothic"/>
              </a:rPr>
              <a:t> the north is too cold? </a:t>
            </a:r>
            <a:r>
              <a:rPr lang="pl" sz="1200">
                <a:solidFill>
                  <a:schemeClr val="dk1"/>
                </a:solidFill>
                <a:latin typeface="Century Gothic"/>
                <a:ea typeface="Century Gothic"/>
                <a:cs typeface="Century Gothic"/>
                <a:sym typeface="Century Gothic"/>
              </a:rPr>
              <a:t>completing research on all the wonderful things to know about Northern Ireland and the Republic of Ireland!</a:t>
            </a:r>
            <a:endParaRPr sz="1200">
              <a:solidFill>
                <a:schemeClr val="dk1"/>
              </a:solidFill>
              <a:latin typeface="Century Gothic"/>
              <a:ea typeface="Century Gothic"/>
              <a:cs typeface="Century Gothic"/>
              <a:sym typeface="Century Gothic"/>
            </a:endParaRPr>
          </a:p>
          <a:p>
            <a:pPr indent="0" lvl="0" marL="0" marR="0" rtl="0" algn="just">
              <a:lnSpc>
                <a:spcPct val="100000"/>
              </a:lnSpc>
              <a:spcBef>
                <a:spcPts val="500"/>
              </a:spcBef>
              <a:spcAft>
                <a:spcPts val="500"/>
              </a:spcAft>
              <a:buClr>
                <a:schemeClr val="dk1"/>
              </a:buClr>
              <a:buSzPts val="1100"/>
              <a:buFont typeface="Arial"/>
              <a:buNone/>
            </a:pPr>
            <a:r>
              <a:t/>
            </a:r>
            <a:endParaRPr b="0" i="0" sz="1200" u="none" cap="none" strike="noStrike">
              <a:solidFill>
                <a:schemeClr val="dk1"/>
              </a:solidFill>
              <a:latin typeface="Century Gothic"/>
              <a:ea typeface="Century Gothic"/>
              <a:cs typeface="Century Gothic"/>
              <a:sym typeface="Century Gothic"/>
            </a:endParaRPr>
          </a:p>
        </p:txBody>
      </p:sp>
      <p:sp>
        <p:nvSpPr>
          <p:cNvPr id="61" name="Google Shape;61;p1"/>
          <p:cNvSpPr txBox="1"/>
          <p:nvPr/>
        </p:nvSpPr>
        <p:spPr>
          <a:xfrm>
            <a:off x="5169800" y="5137325"/>
            <a:ext cx="2261100" cy="299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pl" sz="1200" u="none" cap="none" strike="noStrike">
                <a:solidFill>
                  <a:schemeClr val="dk1"/>
                </a:solidFill>
                <a:latin typeface="Century Gothic"/>
                <a:ea typeface="Century Gothic"/>
                <a:cs typeface="Century Gothic"/>
                <a:sym typeface="Century Gothic"/>
              </a:rPr>
              <a:t>Art</a:t>
            </a:r>
            <a:endParaRPr b="1"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200"/>
              <a:buFont typeface="Arial"/>
              <a:buNone/>
            </a:pPr>
            <a:r>
              <a:rPr lang="pl" sz="1200">
                <a:solidFill>
                  <a:schemeClr val="dk1"/>
                </a:solidFill>
                <a:latin typeface="Century Gothic"/>
                <a:ea typeface="Century Gothic"/>
                <a:cs typeface="Century Gothic"/>
                <a:sym typeface="Century Gothic"/>
              </a:rPr>
              <a:t>We created amazing hand drawn posters about Ireland for the festival in groups! We also made Mexican suns after learning a bit about the Aztec sun stone. We finished with making Mother’s Day Love Jars for our special moms. We hope you love them as </a:t>
            </a:r>
            <a:r>
              <a:rPr lang="pl" sz="1200">
                <a:solidFill>
                  <a:schemeClr val="dk1"/>
                </a:solidFill>
                <a:latin typeface="Century Gothic"/>
                <a:ea typeface="Century Gothic"/>
                <a:cs typeface="Century Gothic"/>
                <a:sym typeface="Century Gothic"/>
              </a:rPr>
              <a:t>much as we love you!</a:t>
            </a:r>
            <a:endParaRPr sz="1200">
              <a:solidFill>
                <a:schemeClr val="dk1"/>
              </a:solidFill>
              <a:latin typeface="Century Gothic"/>
              <a:ea typeface="Century Gothic"/>
              <a:cs typeface="Century Gothic"/>
              <a:sym typeface="Century Gothic"/>
            </a:endParaRPr>
          </a:p>
          <a:p>
            <a:pPr indent="0" lvl="0" marL="0" marR="0" rtl="0" algn="l">
              <a:lnSpc>
                <a:spcPct val="100000"/>
              </a:lnSpc>
              <a:spcBef>
                <a:spcPts val="1000"/>
              </a:spcBef>
              <a:spcAft>
                <a:spcPts val="1000"/>
              </a:spcAft>
              <a:buClr>
                <a:srgbClr val="000000"/>
              </a:buClr>
              <a:buSzPts val="1200"/>
              <a:buFont typeface="Arial"/>
              <a:buNone/>
            </a:pPr>
            <a:r>
              <a:t/>
            </a:r>
            <a:endParaRPr b="1" i="0" sz="1200" u="none" cap="none" strike="noStrike">
              <a:solidFill>
                <a:schemeClr val="accent2"/>
              </a:solidFill>
              <a:latin typeface="Caveat"/>
              <a:ea typeface="Caveat"/>
              <a:cs typeface="Caveat"/>
              <a:sym typeface="Caveat"/>
            </a:endParaRPr>
          </a:p>
        </p:txBody>
      </p:sp>
      <p:sp>
        <p:nvSpPr>
          <p:cNvPr id="62" name="Google Shape;62;p1"/>
          <p:cNvSpPr txBox="1"/>
          <p:nvPr/>
        </p:nvSpPr>
        <p:spPr>
          <a:xfrm>
            <a:off x="158122" y="7531525"/>
            <a:ext cx="4552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pl" sz="2000" u="none" cap="none" strike="noStrike">
                <a:solidFill>
                  <a:srgbClr val="FF3131"/>
                </a:solidFill>
                <a:latin typeface="Lobster Two"/>
                <a:ea typeface="Lobster Two"/>
                <a:cs typeface="Lobster Two"/>
                <a:sym typeface="Lobster Two"/>
              </a:rPr>
              <a:t>Pictures, pictures, pictures!</a:t>
            </a:r>
            <a:endParaRPr b="0" i="0" sz="2000" u="none" cap="none" strike="noStrike">
              <a:solidFill>
                <a:srgbClr val="FF3131"/>
              </a:solidFill>
              <a:latin typeface="Lobster Two"/>
              <a:ea typeface="Lobster Two"/>
              <a:cs typeface="Lobster Two"/>
              <a:sym typeface="Lobster Two"/>
            </a:endParaRPr>
          </a:p>
        </p:txBody>
      </p:sp>
      <p:sp>
        <p:nvSpPr>
          <p:cNvPr id="63" name="Google Shape;63;p1"/>
          <p:cNvSpPr txBox="1"/>
          <p:nvPr/>
        </p:nvSpPr>
        <p:spPr>
          <a:xfrm>
            <a:off x="5111700" y="7493125"/>
            <a:ext cx="2261100" cy="363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pl" sz="1200" u="none" cap="none" strike="noStrike">
                <a:solidFill>
                  <a:schemeClr val="accent2"/>
                </a:solidFill>
                <a:latin typeface="Century Gothic"/>
                <a:ea typeface="Century Gothic"/>
                <a:cs typeface="Century Gothic"/>
                <a:sym typeface="Century Gothic"/>
              </a:rPr>
              <a:t>Important Dates:</a:t>
            </a:r>
            <a:endParaRPr b="1" i="0" sz="1200" u="none" cap="none" strike="noStrike">
              <a:solidFill>
                <a:schemeClr val="accent2"/>
              </a:solidFill>
              <a:latin typeface="Century Gothic"/>
              <a:ea typeface="Century Gothic"/>
              <a:cs typeface="Century Gothic"/>
              <a:sym typeface="Century Gothic"/>
            </a:endParaRPr>
          </a:p>
        </p:txBody>
      </p:sp>
      <p:pic>
        <p:nvPicPr>
          <p:cNvPr id="64" name="Google Shape;64;p1"/>
          <p:cNvPicPr preferRelativeResize="0"/>
          <p:nvPr/>
        </p:nvPicPr>
        <p:blipFill rotWithShape="1">
          <a:blip r:embed="rId3">
            <a:alphaModFix/>
          </a:blip>
          <a:srcRect b="0" l="0" r="0" t="0"/>
          <a:stretch/>
        </p:blipFill>
        <p:spPr>
          <a:xfrm>
            <a:off x="1560600" y="226872"/>
            <a:ext cx="4438801" cy="1979747"/>
          </a:xfrm>
          <a:prstGeom prst="rect">
            <a:avLst/>
          </a:prstGeom>
          <a:noFill/>
          <a:ln>
            <a:noFill/>
          </a:ln>
        </p:spPr>
      </p:pic>
      <p:sp>
        <p:nvSpPr>
          <p:cNvPr id="65" name="Google Shape;65;p1"/>
          <p:cNvSpPr txBox="1"/>
          <p:nvPr/>
        </p:nvSpPr>
        <p:spPr>
          <a:xfrm>
            <a:off x="5093600" y="7704625"/>
            <a:ext cx="2295300" cy="2294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500"/>
              </a:spcBef>
              <a:spcAft>
                <a:spcPts val="0"/>
              </a:spcAft>
              <a:buClr>
                <a:srgbClr val="000000"/>
              </a:buClr>
              <a:buSzPts val="1100"/>
              <a:buFont typeface="Arial"/>
              <a:buNone/>
            </a:pPr>
            <a:r>
              <a:rPr lang="pl" sz="1200">
                <a:solidFill>
                  <a:srgbClr val="000000"/>
                </a:solidFill>
                <a:latin typeface="Century Gothic"/>
                <a:ea typeface="Century Gothic"/>
                <a:cs typeface="Century Gothic"/>
                <a:sym typeface="Century Gothic"/>
              </a:rPr>
              <a:t>May 30th - Field trip to the movie theater to see “Flow”</a:t>
            </a:r>
            <a:endParaRPr sz="1200">
              <a:solidFill>
                <a:srgbClr val="000000"/>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Clr>
                <a:srgbClr val="000000"/>
              </a:buClr>
              <a:buSzPts val="1100"/>
              <a:buFont typeface="Arial"/>
              <a:buNone/>
            </a:pPr>
            <a:r>
              <a:rPr lang="pl" sz="1200">
                <a:solidFill>
                  <a:srgbClr val="000000"/>
                </a:solidFill>
                <a:latin typeface="Century Gothic"/>
                <a:ea typeface="Century Gothic"/>
                <a:cs typeface="Century Gothic"/>
                <a:sym typeface="Century Gothic"/>
              </a:rPr>
              <a:t>June 9th - Sports Day</a:t>
            </a:r>
            <a:endParaRPr sz="1200">
              <a:solidFill>
                <a:srgbClr val="000000"/>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Clr>
                <a:srgbClr val="000000"/>
              </a:buClr>
              <a:buSzPts val="1100"/>
              <a:buFont typeface="Arial"/>
              <a:buNone/>
            </a:pPr>
            <a:r>
              <a:rPr lang="pl" sz="1200">
                <a:latin typeface="Century Gothic"/>
                <a:ea typeface="Century Gothic"/>
                <a:cs typeface="Century Gothic"/>
                <a:sym typeface="Century Gothic"/>
              </a:rPr>
              <a:t>June 10th - End of Semester Meeting</a:t>
            </a:r>
            <a:endParaRPr sz="1200">
              <a:latin typeface="Century Gothic"/>
              <a:ea typeface="Century Gothic"/>
              <a:cs typeface="Century Gothic"/>
              <a:sym typeface="Century Gothic"/>
            </a:endParaRPr>
          </a:p>
          <a:p>
            <a:pPr indent="0" lvl="0" marL="0" marR="0" rtl="0" algn="just">
              <a:lnSpc>
                <a:spcPct val="100000"/>
              </a:lnSpc>
              <a:spcBef>
                <a:spcPts val="500"/>
              </a:spcBef>
              <a:spcAft>
                <a:spcPts val="0"/>
              </a:spcAft>
              <a:buClr>
                <a:srgbClr val="000000"/>
              </a:buClr>
              <a:buSzPts val="1100"/>
              <a:buFont typeface="Arial"/>
              <a:buNone/>
            </a:pPr>
            <a:r>
              <a:rPr lang="pl" sz="1200">
                <a:solidFill>
                  <a:srgbClr val="000000"/>
                </a:solidFill>
                <a:latin typeface="Century Gothic"/>
                <a:ea typeface="Century Gothic"/>
                <a:cs typeface="Century Gothic"/>
                <a:sym typeface="Century Gothic"/>
              </a:rPr>
              <a:t>June 11th through 13th - Green School</a:t>
            </a:r>
            <a:endParaRPr sz="1200">
              <a:solidFill>
                <a:srgbClr val="000000"/>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Clr>
                <a:srgbClr val="000000"/>
              </a:buClr>
              <a:buSzPts val="1100"/>
              <a:buFont typeface="Arial"/>
              <a:buNone/>
            </a:pPr>
            <a:r>
              <a:rPr lang="pl" sz="1200">
                <a:solidFill>
                  <a:srgbClr val="000000"/>
                </a:solidFill>
                <a:latin typeface="Century Gothic"/>
                <a:ea typeface="Century Gothic"/>
                <a:cs typeface="Century Gothic"/>
                <a:sym typeface="Century Gothic"/>
              </a:rPr>
              <a:t>June 19th and 20th - Corpus Christi (school closed the 19th)</a:t>
            </a:r>
            <a:endParaRPr sz="1200">
              <a:solidFill>
                <a:srgbClr val="000000"/>
              </a:solidFill>
              <a:latin typeface="Century Gothic"/>
              <a:ea typeface="Century Gothic"/>
              <a:cs typeface="Century Gothic"/>
              <a:sym typeface="Century Gothic"/>
            </a:endParaRPr>
          </a:p>
          <a:p>
            <a:pPr indent="0" lvl="0" marL="0" marR="0" rtl="0" algn="just">
              <a:lnSpc>
                <a:spcPct val="100000"/>
              </a:lnSpc>
              <a:spcBef>
                <a:spcPts val="500"/>
              </a:spcBef>
              <a:spcAft>
                <a:spcPts val="0"/>
              </a:spcAft>
              <a:buClr>
                <a:srgbClr val="000000"/>
              </a:buClr>
              <a:buSzPts val="1100"/>
              <a:buFont typeface="Arial"/>
              <a:buNone/>
            </a:pPr>
            <a:r>
              <a:rPr i="1" lang="pl" sz="1200">
                <a:solidFill>
                  <a:srgbClr val="000000"/>
                </a:solidFill>
                <a:latin typeface="Century Gothic"/>
                <a:ea typeface="Century Gothic"/>
                <a:cs typeface="Century Gothic"/>
                <a:sym typeface="Century Gothic"/>
              </a:rPr>
              <a:t>June 27th - Last day of school!</a:t>
            </a:r>
            <a:endParaRPr i="1" sz="1200">
              <a:solidFill>
                <a:srgbClr val="000000"/>
              </a:solidFill>
              <a:latin typeface="Century Gothic"/>
              <a:ea typeface="Century Gothic"/>
              <a:cs typeface="Century Gothic"/>
              <a:sym typeface="Century Gothic"/>
            </a:endParaRPr>
          </a:p>
          <a:p>
            <a:pPr indent="0" lvl="0" marL="0" marR="0" rtl="0" algn="just">
              <a:lnSpc>
                <a:spcPct val="100000"/>
              </a:lnSpc>
              <a:spcBef>
                <a:spcPts val="500"/>
              </a:spcBef>
              <a:spcAft>
                <a:spcPts val="500"/>
              </a:spcAft>
              <a:buClr>
                <a:srgbClr val="000000"/>
              </a:buClr>
              <a:buSzPts val="1100"/>
              <a:buFont typeface="Arial"/>
              <a:buNone/>
            </a:pPr>
            <a:r>
              <a:t/>
            </a:r>
            <a:endParaRPr sz="1200">
              <a:solidFill>
                <a:srgbClr val="000000"/>
              </a:solidFill>
              <a:latin typeface="Century Gothic"/>
              <a:ea typeface="Century Gothic"/>
              <a:cs typeface="Century Gothic"/>
              <a:sym typeface="Century Gothic"/>
            </a:endParaRPr>
          </a:p>
        </p:txBody>
      </p:sp>
      <p:pic>
        <p:nvPicPr>
          <p:cNvPr id="66" name="Google Shape;66;p1" title="IMG_3412.jpeg"/>
          <p:cNvPicPr preferRelativeResize="0"/>
          <p:nvPr/>
        </p:nvPicPr>
        <p:blipFill>
          <a:blip r:embed="rId4">
            <a:alphaModFix/>
          </a:blip>
          <a:stretch>
            <a:fillRect/>
          </a:stretch>
        </p:blipFill>
        <p:spPr>
          <a:xfrm>
            <a:off x="3051650" y="8275250"/>
            <a:ext cx="1893125" cy="2075700"/>
          </a:xfrm>
          <a:prstGeom prst="rect">
            <a:avLst/>
          </a:prstGeom>
          <a:noFill/>
          <a:ln>
            <a:noFill/>
          </a:ln>
        </p:spPr>
      </p:pic>
      <p:pic>
        <p:nvPicPr>
          <p:cNvPr id="67" name="Google Shape;67;p1" title="IMG_3432.jpeg"/>
          <p:cNvPicPr preferRelativeResize="0"/>
          <p:nvPr/>
        </p:nvPicPr>
        <p:blipFill rotWithShape="1">
          <a:blip r:embed="rId5">
            <a:alphaModFix/>
          </a:blip>
          <a:srcRect b="0" l="6359" r="8396" t="20375"/>
          <a:stretch/>
        </p:blipFill>
        <p:spPr>
          <a:xfrm>
            <a:off x="208575" y="8128625"/>
            <a:ext cx="2717752" cy="21922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