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entury Gothic"/>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 uri="GoogleSlidesCustomDataVersion2">
      <go:slidesCustomData xmlns:go="http://customooxmlschemas.google.com/" r:id="rId15" roundtripDataSignature="AMtx7mi9QqhyCPsaEDcE8HIg0ThkFlmI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enturyGothic-regular.fntdata"/><Relationship Id="rId10" Type="http://schemas.openxmlformats.org/officeDocument/2006/relationships/font" Target="fonts/LobsterTwo-boldItalic.fntdata"/><Relationship Id="rId13" Type="http://schemas.openxmlformats.org/officeDocument/2006/relationships/font" Target="fonts/CenturyGothic-italic.fntdata"/><Relationship Id="rId12"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customschemas.google.com/relationships/presentationmetadata" Target="metadata"/><Relationship Id="rId14"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257712" y="1511298"/>
            <a:ext cx="7044600" cy="4166400"/>
          </a:xfrm>
          <a:prstGeom prst="rect">
            <a:avLst/>
          </a:prstGeom>
          <a:noFill/>
          <a:ln>
            <a:noFill/>
          </a:ln>
        </p:spPr>
        <p:txBody>
          <a:bodyPr anchorCtr="0" anchor="b" bIns="124375" lIns="124375" spcFirstLastPara="1" rIns="124375" wrap="square" tIns="124375">
            <a:normAutofit/>
          </a:bodyPr>
          <a:lstStyle>
            <a:lvl1pPr lvl="0" algn="ctr">
              <a:lnSpc>
                <a:spcPct val="100000"/>
              </a:lnSpc>
              <a:spcBef>
                <a:spcPts val="0"/>
              </a:spcBef>
              <a:spcAft>
                <a:spcPts val="0"/>
              </a:spcAft>
              <a:buSzPts val="7100"/>
              <a:buNone/>
              <a:defRPr sz="7100"/>
            </a:lvl1pPr>
            <a:lvl2pPr lvl="1" algn="ctr">
              <a:lnSpc>
                <a:spcPct val="100000"/>
              </a:lnSpc>
              <a:spcBef>
                <a:spcPts val="0"/>
              </a:spcBef>
              <a:spcAft>
                <a:spcPts val="0"/>
              </a:spcAft>
              <a:buSzPts val="7100"/>
              <a:buNone/>
              <a:defRPr sz="7100"/>
            </a:lvl2pPr>
            <a:lvl3pPr lvl="2" algn="ctr">
              <a:lnSpc>
                <a:spcPct val="100000"/>
              </a:lnSpc>
              <a:spcBef>
                <a:spcPts val="0"/>
              </a:spcBef>
              <a:spcAft>
                <a:spcPts val="0"/>
              </a:spcAft>
              <a:buSzPts val="7100"/>
              <a:buNone/>
              <a:defRPr sz="7100"/>
            </a:lvl3pPr>
            <a:lvl4pPr lvl="3" algn="ctr">
              <a:lnSpc>
                <a:spcPct val="100000"/>
              </a:lnSpc>
              <a:spcBef>
                <a:spcPts val="0"/>
              </a:spcBef>
              <a:spcAft>
                <a:spcPts val="0"/>
              </a:spcAft>
              <a:buSzPts val="7100"/>
              <a:buNone/>
              <a:defRPr sz="7100"/>
            </a:lvl4pPr>
            <a:lvl5pPr lvl="4" algn="ctr">
              <a:lnSpc>
                <a:spcPct val="100000"/>
              </a:lnSpc>
              <a:spcBef>
                <a:spcPts val="0"/>
              </a:spcBef>
              <a:spcAft>
                <a:spcPts val="0"/>
              </a:spcAft>
              <a:buSzPts val="7100"/>
              <a:buNone/>
              <a:defRPr sz="7100"/>
            </a:lvl5pPr>
            <a:lvl6pPr lvl="5" algn="ctr">
              <a:lnSpc>
                <a:spcPct val="100000"/>
              </a:lnSpc>
              <a:spcBef>
                <a:spcPts val="0"/>
              </a:spcBef>
              <a:spcAft>
                <a:spcPts val="0"/>
              </a:spcAft>
              <a:buSzPts val="7100"/>
              <a:buNone/>
              <a:defRPr sz="7100"/>
            </a:lvl6pPr>
            <a:lvl7pPr lvl="6" algn="ctr">
              <a:lnSpc>
                <a:spcPct val="100000"/>
              </a:lnSpc>
              <a:spcBef>
                <a:spcPts val="0"/>
              </a:spcBef>
              <a:spcAft>
                <a:spcPts val="0"/>
              </a:spcAft>
              <a:buSzPts val="7100"/>
              <a:buNone/>
              <a:defRPr sz="7100"/>
            </a:lvl7pPr>
            <a:lvl8pPr lvl="7" algn="ctr">
              <a:lnSpc>
                <a:spcPct val="100000"/>
              </a:lnSpc>
              <a:spcBef>
                <a:spcPts val="0"/>
              </a:spcBef>
              <a:spcAft>
                <a:spcPts val="0"/>
              </a:spcAft>
              <a:buSzPts val="7100"/>
              <a:buNone/>
              <a:defRPr sz="7100"/>
            </a:lvl8pPr>
            <a:lvl9pPr lvl="8" algn="ctr">
              <a:lnSpc>
                <a:spcPct val="100000"/>
              </a:lnSpc>
              <a:spcBef>
                <a:spcPts val="0"/>
              </a:spcBef>
              <a:spcAft>
                <a:spcPts val="0"/>
              </a:spcAft>
              <a:buSzPts val="7100"/>
              <a:buNone/>
              <a:defRPr sz="7100"/>
            </a:lvl9pPr>
          </a:lstStyle>
          <a:p/>
        </p:txBody>
      </p:sp>
      <p:sp>
        <p:nvSpPr>
          <p:cNvPr id="11" name="Google Shape;11;p3"/>
          <p:cNvSpPr txBox="1"/>
          <p:nvPr>
            <p:ph idx="1" type="subTitle"/>
          </p:nvPr>
        </p:nvSpPr>
        <p:spPr>
          <a:xfrm>
            <a:off x="257705" y="5752555"/>
            <a:ext cx="7044600" cy="1608900"/>
          </a:xfrm>
          <a:prstGeom prst="rect">
            <a:avLst/>
          </a:prstGeom>
          <a:noFill/>
          <a:ln>
            <a:noFill/>
          </a:ln>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3"/>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257705" y="2245153"/>
            <a:ext cx="7044600" cy="3985500"/>
          </a:xfrm>
          <a:prstGeom prst="rect">
            <a:avLst/>
          </a:prstGeom>
          <a:noFill/>
          <a:ln>
            <a:noFill/>
          </a:ln>
        </p:spPr>
        <p:txBody>
          <a:bodyPr anchorCtr="0" anchor="b" bIns="124375" lIns="124375" spcFirstLastPara="1" rIns="124375" wrap="square" tIns="124375">
            <a:normAutofit/>
          </a:bodyPr>
          <a:lstStyle>
            <a:lvl1pPr lvl="0" algn="ctr">
              <a:lnSpc>
                <a:spcPct val="100000"/>
              </a:lnSpc>
              <a:spcBef>
                <a:spcPts val="0"/>
              </a:spcBef>
              <a:spcAft>
                <a:spcPts val="0"/>
              </a:spcAft>
              <a:buSzPts val="16300"/>
              <a:buNone/>
              <a:defRPr sz="16300"/>
            </a:lvl1pPr>
            <a:lvl2pPr lvl="1" algn="ctr">
              <a:lnSpc>
                <a:spcPct val="100000"/>
              </a:lnSpc>
              <a:spcBef>
                <a:spcPts val="0"/>
              </a:spcBef>
              <a:spcAft>
                <a:spcPts val="0"/>
              </a:spcAft>
              <a:buSzPts val="16300"/>
              <a:buNone/>
              <a:defRPr sz="16300"/>
            </a:lvl2pPr>
            <a:lvl3pPr lvl="2" algn="ctr">
              <a:lnSpc>
                <a:spcPct val="100000"/>
              </a:lnSpc>
              <a:spcBef>
                <a:spcPts val="0"/>
              </a:spcBef>
              <a:spcAft>
                <a:spcPts val="0"/>
              </a:spcAft>
              <a:buSzPts val="16300"/>
              <a:buNone/>
              <a:defRPr sz="16300"/>
            </a:lvl3pPr>
            <a:lvl4pPr lvl="3" algn="ctr">
              <a:lnSpc>
                <a:spcPct val="100000"/>
              </a:lnSpc>
              <a:spcBef>
                <a:spcPts val="0"/>
              </a:spcBef>
              <a:spcAft>
                <a:spcPts val="0"/>
              </a:spcAft>
              <a:buSzPts val="16300"/>
              <a:buNone/>
              <a:defRPr sz="16300"/>
            </a:lvl4pPr>
            <a:lvl5pPr lvl="4" algn="ctr">
              <a:lnSpc>
                <a:spcPct val="100000"/>
              </a:lnSpc>
              <a:spcBef>
                <a:spcPts val="0"/>
              </a:spcBef>
              <a:spcAft>
                <a:spcPts val="0"/>
              </a:spcAft>
              <a:buSzPts val="16300"/>
              <a:buNone/>
              <a:defRPr sz="16300"/>
            </a:lvl5pPr>
            <a:lvl6pPr lvl="5" algn="ctr">
              <a:lnSpc>
                <a:spcPct val="100000"/>
              </a:lnSpc>
              <a:spcBef>
                <a:spcPts val="0"/>
              </a:spcBef>
              <a:spcAft>
                <a:spcPts val="0"/>
              </a:spcAft>
              <a:buSzPts val="16300"/>
              <a:buNone/>
              <a:defRPr sz="16300"/>
            </a:lvl6pPr>
            <a:lvl7pPr lvl="6" algn="ctr">
              <a:lnSpc>
                <a:spcPct val="100000"/>
              </a:lnSpc>
              <a:spcBef>
                <a:spcPts val="0"/>
              </a:spcBef>
              <a:spcAft>
                <a:spcPts val="0"/>
              </a:spcAft>
              <a:buSzPts val="16300"/>
              <a:buNone/>
              <a:defRPr sz="16300"/>
            </a:lvl7pPr>
            <a:lvl8pPr lvl="7" algn="ctr">
              <a:lnSpc>
                <a:spcPct val="100000"/>
              </a:lnSpc>
              <a:spcBef>
                <a:spcPts val="0"/>
              </a:spcBef>
              <a:spcAft>
                <a:spcPts val="0"/>
              </a:spcAft>
              <a:buSzPts val="16300"/>
              <a:buNone/>
              <a:defRPr sz="16300"/>
            </a:lvl8pPr>
            <a:lvl9pPr lvl="8" algn="ctr">
              <a:lnSpc>
                <a:spcPct val="100000"/>
              </a:lnSpc>
              <a:spcBef>
                <a:spcPts val="0"/>
              </a:spcBef>
              <a:spcAft>
                <a:spcPts val="0"/>
              </a:spcAft>
              <a:buSzPts val="16300"/>
              <a:buNone/>
              <a:defRPr sz="16300"/>
            </a:lvl9pPr>
          </a:lstStyle>
          <a:p>
            <a:r>
              <a:t>xx%</a:t>
            </a:r>
          </a:p>
        </p:txBody>
      </p:sp>
      <p:sp>
        <p:nvSpPr>
          <p:cNvPr id="46" name="Google Shape;46;p12"/>
          <p:cNvSpPr txBox="1"/>
          <p:nvPr>
            <p:ph idx="1" type="body"/>
          </p:nvPr>
        </p:nvSpPr>
        <p:spPr>
          <a:xfrm>
            <a:off x="257705" y="6398217"/>
            <a:ext cx="7044600" cy="2640000"/>
          </a:xfrm>
          <a:prstGeom prst="rect">
            <a:avLst/>
          </a:prstGeom>
          <a:noFill/>
          <a:ln>
            <a:noFill/>
          </a:ln>
        </p:spPr>
        <p:txBody>
          <a:bodyPr anchorCtr="0" anchor="t" bIns="124375" lIns="124375" spcFirstLastPara="1" rIns="124375" wrap="square" tIns="124375">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47" name="Google Shape;47;p12"/>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257705" y="4365680"/>
            <a:ext cx="7044600" cy="1708500"/>
          </a:xfrm>
          <a:prstGeom prst="rect">
            <a:avLst/>
          </a:prstGeom>
          <a:noFill/>
          <a:ln>
            <a:noFill/>
          </a:ln>
        </p:spPr>
        <p:txBody>
          <a:bodyPr anchorCtr="0" anchor="ctr" bIns="124375" lIns="124375" spcFirstLastPara="1" rIns="124375" wrap="square" tIns="124375">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15" name="Google Shape;15;p4"/>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p:txBody>
      </p:sp>
      <p:sp>
        <p:nvSpPr>
          <p:cNvPr id="18" name="Google Shape;18;p5"/>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9" name="Google Shape;19;p5"/>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p:txBody>
      </p:sp>
      <p:sp>
        <p:nvSpPr>
          <p:cNvPr id="22" name="Google Shape;22;p6"/>
          <p:cNvSpPr txBox="1"/>
          <p:nvPr>
            <p:ph idx="1" type="body"/>
          </p:nvPr>
        </p:nvSpPr>
        <p:spPr>
          <a:xfrm>
            <a:off x="257705" y="2339232"/>
            <a:ext cx="3306900" cy="6934200"/>
          </a:xfrm>
          <a:prstGeom prst="rect">
            <a:avLst/>
          </a:prstGeom>
          <a:noFill/>
          <a:ln>
            <a:noFill/>
          </a:ln>
        </p:spPr>
        <p:txBody>
          <a:bodyPr anchorCtr="0" anchor="t" bIns="124375" lIns="124375" spcFirstLastPara="1" rIns="124375" wrap="square" tIns="124375">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3" name="Google Shape;23;p6"/>
          <p:cNvSpPr txBox="1"/>
          <p:nvPr>
            <p:ph idx="2" type="body"/>
          </p:nvPr>
        </p:nvSpPr>
        <p:spPr>
          <a:xfrm>
            <a:off x="3995291" y="2339232"/>
            <a:ext cx="3306900" cy="6934200"/>
          </a:xfrm>
          <a:prstGeom prst="rect">
            <a:avLst/>
          </a:prstGeom>
          <a:noFill/>
          <a:ln>
            <a:noFill/>
          </a:ln>
        </p:spPr>
        <p:txBody>
          <a:bodyPr anchorCtr="0" anchor="t" bIns="124375" lIns="124375" spcFirstLastPara="1" rIns="124375" wrap="square" tIns="124375">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4" name="Google Shape;24;p6"/>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p:txBody>
      </p:sp>
      <p:sp>
        <p:nvSpPr>
          <p:cNvPr id="27" name="Google Shape;27;p7"/>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257705" y="1127727"/>
            <a:ext cx="2321700" cy="1533900"/>
          </a:xfrm>
          <a:prstGeom prst="rect">
            <a:avLst/>
          </a:prstGeom>
          <a:noFill/>
          <a:ln>
            <a:noFill/>
          </a:ln>
        </p:spPr>
        <p:txBody>
          <a:bodyPr anchorCtr="0" anchor="b" bIns="124375" lIns="124375" spcFirstLastPara="1" rIns="124375" wrap="square" tIns="124375">
            <a:normAutofit/>
          </a:bodyPr>
          <a:lstStyle>
            <a:lvl1pPr lvl="0" algn="l">
              <a:lnSpc>
                <a:spcPct val="100000"/>
              </a:lnSpc>
              <a:spcBef>
                <a:spcPts val="0"/>
              </a:spcBef>
              <a:spcAft>
                <a:spcPts val="0"/>
              </a:spcAft>
              <a:buSzPts val="3300"/>
              <a:buNone/>
              <a:defRPr sz="3300"/>
            </a:lvl1pPr>
            <a:lvl2pPr lvl="1" algn="l">
              <a:lnSpc>
                <a:spcPct val="100000"/>
              </a:lnSpc>
              <a:spcBef>
                <a:spcPts val="0"/>
              </a:spcBef>
              <a:spcAft>
                <a:spcPts val="0"/>
              </a:spcAft>
              <a:buSzPts val="3300"/>
              <a:buNone/>
              <a:defRPr sz="3300"/>
            </a:lvl2pPr>
            <a:lvl3pPr lvl="2" algn="l">
              <a:lnSpc>
                <a:spcPct val="100000"/>
              </a:lnSpc>
              <a:spcBef>
                <a:spcPts val="0"/>
              </a:spcBef>
              <a:spcAft>
                <a:spcPts val="0"/>
              </a:spcAft>
              <a:buSzPts val="3300"/>
              <a:buNone/>
              <a:defRPr sz="3300"/>
            </a:lvl3pPr>
            <a:lvl4pPr lvl="3" algn="l">
              <a:lnSpc>
                <a:spcPct val="100000"/>
              </a:lnSpc>
              <a:spcBef>
                <a:spcPts val="0"/>
              </a:spcBef>
              <a:spcAft>
                <a:spcPts val="0"/>
              </a:spcAft>
              <a:buSzPts val="3300"/>
              <a:buNone/>
              <a:defRPr sz="3300"/>
            </a:lvl4pPr>
            <a:lvl5pPr lvl="4" algn="l">
              <a:lnSpc>
                <a:spcPct val="100000"/>
              </a:lnSpc>
              <a:spcBef>
                <a:spcPts val="0"/>
              </a:spcBef>
              <a:spcAft>
                <a:spcPts val="0"/>
              </a:spcAft>
              <a:buSzPts val="3300"/>
              <a:buNone/>
              <a:defRPr sz="3300"/>
            </a:lvl5pPr>
            <a:lvl6pPr lvl="5" algn="l">
              <a:lnSpc>
                <a:spcPct val="100000"/>
              </a:lnSpc>
              <a:spcBef>
                <a:spcPts val="0"/>
              </a:spcBef>
              <a:spcAft>
                <a:spcPts val="0"/>
              </a:spcAft>
              <a:buSzPts val="3300"/>
              <a:buNone/>
              <a:defRPr sz="3300"/>
            </a:lvl6pPr>
            <a:lvl7pPr lvl="6" algn="l">
              <a:lnSpc>
                <a:spcPct val="100000"/>
              </a:lnSpc>
              <a:spcBef>
                <a:spcPts val="0"/>
              </a:spcBef>
              <a:spcAft>
                <a:spcPts val="0"/>
              </a:spcAft>
              <a:buSzPts val="3300"/>
              <a:buNone/>
              <a:defRPr sz="3300"/>
            </a:lvl7pPr>
            <a:lvl8pPr lvl="7" algn="l">
              <a:lnSpc>
                <a:spcPct val="100000"/>
              </a:lnSpc>
              <a:spcBef>
                <a:spcPts val="0"/>
              </a:spcBef>
              <a:spcAft>
                <a:spcPts val="0"/>
              </a:spcAft>
              <a:buSzPts val="3300"/>
              <a:buNone/>
              <a:defRPr sz="3300"/>
            </a:lvl8pPr>
            <a:lvl9pPr lvl="8" algn="l">
              <a:lnSpc>
                <a:spcPct val="100000"/>
              </a:lnSpc>
              <a:spcBef>
                <a:spcPts val="0"/>
              </a:spcBef>
              <a:spcAft>
                <a:spcPts val="0"/>
              </a:spcAft>
              <a:buSzPts val="3300"/>
              <a:buNone/>
              <a:defRPr sz="3300"/>
            </a:lvl9pPr>
          </a:lstStyle>
          <a:p/>
        </p:txBody>
      </p:sp>
      <p:sp>
        <p:nvSpPr>
          <p:cNvPr id="30" name="Google Shape;30;p8"/>
          <p:cNvSpPr txBox="1"/>
          <p:nvPr>
            <p:ph idx="1" type="body"/>
          </p:nvPr>
        </p:nvSpPr>
        <p:spPr>
          <a:xfrm>
            <a:off x="257705" y="2820535"/>
            <a:ext cx="2321700" cy="6453300"/>
          </a:xfrm>
          <a:prstGeom prst="rect">
            <a:avLst/>
          </a:prstGeom>
          <a:noFill/>
          <a:ln>
            <a:noFill/>
          </a:ln>
        </p:spPr>
        <p:txBody>
          <a:bodyPr anchorCtr="0" anchor="t" bIns="124375" lIns="124375" spcFirstLastPara="1" rIns="124375" wrap="square" tIns="124375">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1" name="Google Shape;31;p8"/>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405325" y="913690"/>
            <a:ext cx="5264700" cy="8303400"/>
          </a:xfrm>
          <a:prstGeom prst="rect">
            <a:avLst/>
          </a:prstGeom>
          <a:noFill/>
          <a:ln>
            <a:noFill/>
          </a:ln>
        </p:spPr>
        <p:txBody>
          <a:bodyPr anchorCtr="0" anchor="ctr" bIns="124375" lIns="124375" spcFirstLastPara="1" rIns="124375" wrap="square" tIns="124375">
            <a:normAutofit/>
          </a:bodyPr>
          <a:lstStyle>
            <a:lvl1pPr lvl="0" algn="l">
              <a:lnSpc>
                <a:spcPct val="100000"/>
              </a:lnSpc>
              <a:spcBef>
                <a:spcPts val="0"/>
              </a:spcBef>
              <a:spcAft>
                <a:spcPts val="0"/>
              </a:spcAft>
              <a:buSzPts val="6500"/>
              <a:buNone/>
              <a:defRPr sz="6500"/>
            </a:lvl1pPr>
            <a:lvl2pPr lvl="1" algn="l">
              <a:lnSpc>
                <a:spcPct val="100000"/>
              </a:lnSpc>
              <a:spcBef>
                <a:spcPts val="0"/>
              </a:spcBef>
              <a:spcAft>
                <a:spcPts val="0"/>
              </a:spcAft>
              <a:buSzPts val="6500"/>
              <a:buNone/>
              <a:defRPr sz="6500"/>
            </a:lvl2pPr>
            <a:lvl3pPr lvl="2" algn="l">
              <a:lnSpc>
                <a:spcPct val="100000"/>
              </a:lnSpc>
              <a:spcBef>
                <a:spcPts val="0"/>
              </a:spcBef>
              <a:spcAft>
                <a:spcPts val="0"/>
              </a:spcAft>
              <a:buSzPts val="6500"/>
              <a:buNone/>
              <a:defRPr sz="6500"/>
            </a:lvl3pPr>
            <a:lvl4pPr lvl="3" algn="l">
              <a:lnSpc>
                <a:spcPct val="100000"/>
              </a:lnSpc>
              <a:spcBef>
                <a:spcPts val="0"/>
              </a:spcBef>
              <a:spcAft>
                <a:spcPts val="0"/>
              </a:spcAft>
              <a:buSzPts val="6500"/>
              <a:buNone/>
              <a:defRPr sz="6500"/>
            </a:lvl4pPr>
            <a:lvl5pPr lvl="4" algn="l">
              <a:lnSpc>
                <a:spcPct val="100000"/>
              </a:lnSpc>
              <a:spcBef>
                <a:spcPts val="0"/>
              </a:spcBef>
              <a:spcAft>
                <a:spcPts val="0"/>
              </a:spcAft>
              <a:buSzPts val="6500"/>
              <a:buNone/>
              <a:defRPr sz="6500"/>
            </a:lvl5pPr>
            <a:lvl6pPr lvl="5" algn="l">
              <a:lnSpc>
                <a:spcPct val="100000"/>
              </a:lnSpc>
              <a:spcBef>
                <a:spcPts val="0"/>
              </a:spcBef>
              <a:spcAft>
                <a:spcPts val="0"/>
              </a:spcAft>
              <a:buSzPts val="6500"/>
              <a:buNone/>
              <a:defRPr sz="6500"/>
            </a:lvl6pPr>
            <a:lvl7pPr lvl="6" algn="l">
              <a:lnSpc>
                <a:spcPct val="100000"/>
              </a:lnSpc>
              <a:spcBef>
                <a:spcPts val="0"/>
              </a:spcBef>
              <a:spcAft>
                <a:spcPts val="0"/>
              </a:spcAft>
              <a:buSzPts val="6500"/>
              <a:buNone/>
              <a:defRPr sz="6500"/>
            </a:lvl7pPr>
            <a:lvl8pPr lvl="7" algn="l">
              <a:lnSpc>
                <a:spcPct val="100000"/>
              </a:lnSpc>
              <a:spcBef>
                <a:spcPts val="0"/>
              </a:spcBef>
              <a:spcAft>
                <a:spcPts val="0"/>
              </a:spcAft>
              <a:buSzPts val="6500"/>
              <a:buNone/>
              <a:defRPr sz="6500"/>
            </a:lvl8pPr>
            <a:lvl9pPr lvl="8" algn="l">
              <a:lnSpc>
                <a:spcPct val="100000"/>
              </a:lnSpc>
              <a:spcBef>
                <a:spcPts val="0"/>
              </a:spcBef>
              <a:spcAft>
                <a:spcPts val="0"/>
              </a:spcAft>
              <a:buSzPts val="6500"/>
              <a:buNone/>
              <a:defRPr sz="6500"/>
            </a:lvl9pPr>
          </a:lstStyle>
          <a:p/>
        </p:txBody>
      </p:sp>
      <p:sp>
        <p:nvSpPr>
          <p:cNvPr id="34" name="Google Shape;34;p9"/>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219508" y="2503032"/>
            <a:ext cx="3344400" cy="3008700"/>
          </a:xfrm>
          <a:prstGeom prst="rect">
            <a:avLst/>
          </a:prstGeom>
          <a:noFill/>
          <a:ln>
            <a:noFill/>
          </a:ln>
        </p:spPr>
        <p:txBody>
          <a:bodyPr anchorCtr="0" anchor="b" bIns="124375" lIns="124375" spcFirstLastPara="1" rIns="124375" wrap="square" tIns="124375">
            <a:normAutofit/>
          </a:bodyPr>
          <a:lstStyle>
            <a:lvl1pPr lvl="0" algn="ctr">
              <a:lnSpc>
                <a:spcPct val="100000"/>
              </a:lnSpc>
              <a:spcBef>
                <a:spcPts val="0"/>
              </a:spcBef>
              <a:spcAft>
                <a:spcPts val="0"/>
              </a:spcAft>
              <a:buSzPts val="5700"/>
              <a:buNone/>
              <a:defRPr sz="5700"/>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p:txBody>
      </p:sp>
      <p:sp>
        <p:nvSpPr>
          <p:cNvPr id="38" name="Google Shape;38;p10"/>
          <p:cNvSpPr txBox="1"/>
          <p:nvPr>
            <p:ph idx="1" type="subTitle"/>
          </p:nvPr>
        </p:nvSpPr>
        <p:spPr>
          <a:xfrm>
            <a:off x="219508" y="5689531"/>
            <a:ext cx="3344400" cy="2506800"/>
          </a:xfrm>
          <a:prstGeom prst="rect">
            <a:avLst/>
          </a:prstGeom>
          <a:noFill/>
          <a:ln>
            <a:noFill/>
          </a:ln>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10"/>
          <p:cNvSpPr txBox="1"/>
          <p:nvPr>
            <p:ph idx="2" type="body"/>
          </p:nvPr>
        </p:nvSpPr>
        <p:spPr>
          <a:xfrm>
            <a:off x="4083839" y="1469689"/>
            <a:ext cx="3172500" cy="7500300"/>
          </a:xfrm>
          <a:prstGeom prst="rect">
            <a:avLst/>
          </a:prstGeom>
          <a:noFill/>
          <a:ln>
            <a:noFill/>
          </a:ln>
        </p:spPr>
        <p:txBody>
          <a:bodyPr anchorCtr="0" anchor="ctr" bIns="124375" lIns="124375" spcFirstLastPara="1" rIns="124375" wrap="square" tIns="124375">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0" name="Google Shape;40;p10"/>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257705" y="8586994"/>
            <a:ext cx="4959900" cy="1228200"/>
          </a:xfrm>
          <a:prstGeom prst="rect">
            <a:avLst/>
          </a:prstGeom>
          <a:noFill/>
          <a:ln>
            <a:noFill/>
          </a:ln>
        </p:spPr>
        <p:txBody>
          <a:bodyPr anchorCtr="0" anchor="ctr" bIns="124375" lIns="124375" spcFirstLastPara="1" rIns="124375" wrap="square" tIns="124375">
            <a:normAutofit/>
          </a:bodyPr>
          <a:lstStyle>
            <a:lvl1pPr indent="-228600" lvl="0" marL="457200" algn="l">
              <a:lnSpc>
                <a:spcPct val="100000"/>
              </a:lnSpc>
              <a:spcBef>
                <a:spcPts val="0"/>
              </a:spcBef>
              <a:spcAft>
                <a:spcPts val="0"/>
              </a:spcAft>
              <a:buSzPts val="2400"/>
              <a:buNone/>
              <a:defRPr/>
            </a:lvl1pPr>
          </a:lstStyle>
          <a:p/>
        </p:txBody>
      </p:sp>
      <p:sp>
        <p:nvSpPr>
          <p:cNvPr id="43" name="Google Shape;43;p1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pl" sz="2400" u="none" cap="none" strike="noStrike">
                <a:solidFill>
                  <a:srgbClr val="00BF63"/>
                </a:solidFill>
                <a:latin typeface="Lobster Two"/>
                <a:ea typeface="Lobster Two"/>
                <a:cs typeface="Lobster Two"/>
                <a:sym typeface="Lobster Two"/>
              </a:rPr>
              <a:t>Grade </a:t>
            </a:r>
            <a:r>
              <a:rPr lang="pl" sz="2400">
                <a:solidFill>
                  <a:srgbClr val="00BF63"/>
                </a:solidFill>
                <a:latin typeface="Lobster Two"/>
                <a:ea typeface="Lobster Two"/>
                <a:cs typeface="Lobster Two"/>
                <a:sym typeface="Lobster Two"/>
              </a:rPr>
              <a:t>2</a:t>
            </a:r>
            <a:r>
              <a:rPr b="0" i="0" lang="pl" sz="2400" u="none" cap="none" strike="noStrike">
                <a:solidFill>
                  <a:srgbClr val="00BF63"/>
                </a:solidFill>
                <a:latin typeface="Lobster Two"/>
                <a:ea typeface="Lobster Two"/>
                <a:cs typeface="Lobster Two"/>
                <a:sym typeface="Lobster Two"/>
              </a:rPr>
              <a:t> Newsletter - April in Review</a:t>
            </a:r>
            <a:endParaRPr b="0" i="0" sz="2400" u="none" cap="none" strike="noStrike">
              <a:solidFill>
                <a:srgbClr val="00BF63"/>
              </a:solidFill>
              <a:latin typeface="Lobster Two"/>
              <a:ea typeface="Lobster Two"/>
              <a:cs typeface="Lobster Two"/>
              <a:sym typeface="Lobster Two"/>
            </a:endParaRPr>
          </a:p>
        </p:txBody>
      </p:sp>
      <p:sp>
        <p:nvSpPr>
          <p:cNvPr id="55" name="Google Shape;55;p1"/>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6" name="Google Shape;56;p1"/>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500"/>
              </a:spcBef>
              <a:spcAft>
                <a:spcPts val="0"/>
              </a:spcAft>
              <a:buClr>
                <a:schemeClr val="dk1"/>
              </a:buClr>
              <a:buSzPts val="1100"/>
              <a:buFont typeface="Arial"/>
              <a:buNone/>
            </a:pPr>
            <a:r>
              <a:rPr b="1" i="0" lang="pl" sz="1200" u="none" cap="none" strike="noStrike">
                <a:solidFill>
                  <a:schemeClr val="dk1"/>
                </a:solidFill>
                <a:latin typeface="Century Gothic"/>
                <a:ea typeface="Century Gothic"/>
                <a:cs typeface="Century Gothic"/>
                <a:sym typeface="Century Gothic"/>
              </a:rPr>
              <a:t>Introduction</a:t>
            </a:r>
            <a:endParaRPr b="1"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celebrated Easter together with a sunny Easter egg hunt and a Peep adoption - a </a:t>
            </a:r>
            <a:r>
              <a:rPr lang="pl" sz="1200">
                <a:solidFill>
                  <a:schemeClr val="dk1"/>
                </a:solidFill>
                <a:latin typeface="Century Gothic"/>
                <a:ea typeface="Century Gothic"/>
                <a:cs typeface="Century Gothic"/>
                <a:sym typeface="Century Gothic"/>
              </a:rPr>
              <a:t>famous</a:t>
            </a:r>
            <a:r>
              <a:rPr lang="pl" sz="1200">
                <a:solidFill>
                  <a:schemeClr val="dk1"/>
                </a:solidFill>
                <a:latin typeface="Century Gothic"/>
                <a:ea typeface="Century Gothic"/>
                <a:cs typeface="Century Gothic"/>
                <a:sym typeface="Century Gothic"/>
              </a:rPr>
              <a:t> American sweet specifically enjoyed at Easter!</a:t>
            </a:r>
            <a:endParaRPr b="0"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chemeClr val="dk1"/>
              </a:buClr>
              <a:buSzPts val="1100"/>
              <a:buFont typeface="Arial"/>
              <a:buNone/>
            </a:pPr>
            <a:r>
              <a:t/>
            </a:r>
            <a:endParaRPr b="0" i="0" sz="1200" u="none" cap="none" strike="noStrike">
              <a:solidFill>
                <a:schemeClr val="accent2"/>
              </a:solidFill>
              <a:latin typeface="Century Gothic"/>
              <a:ea typeface="Century Gothic"/>
              <a:cs typeface="Century Gothic"/>
              <a:sym typeface="Century Gothic"/>
            </a:endParaRPr>
          </a:p>
        </p:txBody>
      </p:sp>
      <p:sp>
        <p:nvSpPr>
          <p:cNvPr id="57" name="Google Shape;57;p1"/>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marR="0" rtl="0" algn="l">
              <a:lnSpc>
                <a:spcPct val="100000"/>
              </a:lnSpc>
              <a:spcBef>
                <a:spcPts val="500"/>
              </a:spcBef>
              <a:spcAft>
                <a:spcPts val="0"/>
              </a:spcAft>
              <a:buClr>
                <a:srgbClr val="000000"/>
              </a:buClr>
              <a:buSzPts val="1200"/>
              <a:buFont typeface="Arial"/>
              <a:buNone/>
            </a:pPr>
            <a:r>
              <a:rPr b="1" i="0" lang="pl" sz="1200" u="none" cap="none" strike="noStrike">
                <a:solidFill>
                  <a:schemeClr val="dk1"/>
                </a:solidFill>
                <a:latin typeface="Century Gothic"/>
                <a:ea typeface="Century Gothic"/>
                <a:cs typeface="Century Gothic"/>
                <a:sym typeface="Century Gothic"/>
              </a:rPr>
              <a:t>Mathematics</a:t>
            </a:r>
            <a:endParaRPr b="1"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1000"/>
              </a:spcBef>
              <a:spcAft>
                <a:spcPts val="0"/>
              </a:spcAft>
              <a:buClr>
                <a:srgbClr val="000000"/>
              </a:buClr>
              <a:buSzPts val="1200"/>
              <a:buFont typeface="Arial"/>
              <a:buNone/>
            </a:pPr>
            <a:r>
              <a:rPr lang="pl" sz="1200">
                <a:solidFill>
                  <a:schemeClr val="dk1"/>
                </a:solidFill>
                <a:latin typeface="Century Gothic"/>
                <a:ea typeface="Century Gothic"/>
                <a:cs typeface="Century Gothic"/>
                <a:sym typeface="Century Gothic"/>
              </a:rPr>
              <a:t>We had an introduction to division using delicious cookie crisp cereal and the story “The Doorbell Rang” by Pat Hutchins. We learned terminology like “divisor,” “dividend” and “quotient.” We are math geniuses!</a:t>
            </a:r>
            <a:endParaRPr b="0"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p:txBody>
      </p:sp>
      <p:sp>
        <p:nvSpPr>
          <p:cNvPr id="58" name="Google Shape;58;p1"/>
          <p:cNvSpPr txBox="1"/>
          <p:nvPr/>
        </p:nvSpPr>
        <p:spPr>
          <a:xfrm>
            <a:off x="4965025" y="2677325"/>
            <a:ext cx="2261100" cy="276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pl" sz="1200" u="none" cap="none" strike="noStrike">
                <a:solidFill>
                  <a:schemeClr val="accent2"/>
                </a:solidFill>
                <a:latin typeface="Century Gothic"/>
                <a:ea typeface="Century Gothic"/>
                <a:cs typeface="Century Gothic"/>
                <a:sym typeface="Century Gothic"/>
              </a:rPr>
              <a:t>Science</a:t>
            </a:r>
            <a:endParaRPr b="1" i="0" sz="1200" u="none" cap="none" strike="noStrike">
              <a:solidFill>
                <a:schemeClr val="accent2"/>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t/>
            </a:r>
            <a:endParaRPr sz="1200">
              <a:solidFill>
                <a:schemeClr val="accent2"/>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rPr lang="pl" sz="1200">
                <a:solidFill>
                  <a:schemeClr val="accent2"/>
                </a:solidFill>
                <a:latin typeface="Century Gothic"/>
                <a:ea typeface="Century Gothic"/>
                <a:cs typeface="Century Gothic"/>
                <a:sym typeface="Century Gothic"/>
              </a:rPr>
              <a:t>This month we concluded our unit about simple machines and their use with the </a:t>
            </a:r>
            <a:r>
              <a:rPr lang="pl" sz="1200">
                <a:solidFill>
                  <a:schemeClr val="accent2"/>
                </a:solidFill>
                <a:latin typeface="Century Gothic"/>
                <a:ea typeface="Century Gothic"/>
                <a:cs typeface="Century Gothic"/>
                <a:sym typeface="Century Gothic"/>
              </a:rPr>
              <a:t>playground</a:t>
            </a:r>
            <a:r>
              <a:rPr lang="pl" sz="1200">
                <a:solidFill>
                  <a:schemeClr val="accent2"/>
                </a:solidFill>
                <a:latin typeface="Century Gothic"/>
                <a:ea typeface="Century Gothic"/>
                <a:cs typeface="Century Gothic"/>
                <a:sym typeface="Century Gothic"/>
              </a:rPr>
              <a:t> model project. Everyone presented their playground, the simple machines it contains and how they can be used to have fun. The results were very creative!</a:t>
            </a:r>
            <a:endParaRPr sz="1200">
              <a:solidFill>
                <a:schemeClr val="accent2"/>
              </a:solidFill>
              <a:latin typeface="Century Gothic"/>
              <a:ea typeface="Century Gothic"/>
              <a:cs typeface="Century Gothic"/>
              <a:sym typeface="Century Gothic"/>
            </a:endParaRPr>
          </a:p>
        </p:txBody>
      </p:sp>
      <p:sp>
        <p:nvSpPr>
          <p:cNvPr id="59" name="Google Shape;59;p1"/>
          <p:cNvSpPr txBox="1"/>
          <p:nvPr/>
        </p:nvSpPr>
        <p:spPr>
          <a:xfrm>
            <a:off x="310525" y="4264113"/>
            <a:ext cx="2193300" cy="3110700"/>
          </a:xfrm>
          <a:prstGeom prst="rect">
            <a:avLst/>
          </a:prstGeom>
          <a:noFill/>
          <a:ln>
            <a:noFill/>
          </a:ln>
        </p:spPr>
        <p:txBody>
          <a:bodyPr anchorCtr="0" anchor="t" bIns="91425" lIns="91425" spcFirstLastPara="1" rIns="91425" wrap="square" tIns="91425">
            <a:noAutofit/>
          </a:bodyPr>
          <a:lstStyle/>
          <a:p>
            <a:pPr indent="457200" lvl="0" marL="0" marR="0" rtl="0" algn="just">
              <a:lnSpc>
                <a:spcPct val="100000"/>
              </a:lnSpc>
              <a:spcBef>
                <a:spcPts val="500"/>
              </a:spcBef>
              <a:spcAft>
                <a:spcPts val="0"/>
              </a:spcAft>
              <a:buClr>
                <a:schemeClr val="dk1"/>
              </a:buClr>
              <a:buSzPts val="1100"/>
              <a:buFont typeface="Arial"/>
              <a:buNone/>
            </a:pPr>
            <a:r>
              <a:rPr b="1" i="0" lang="pl" sz="1200" u="none" cap="none" strike="noStrike">
                <a:solidFill>
                  <a:schemeClr val="dk1"/>
                </a:solidFill>
                <a:latin typeface="Century Gothic"/>
                <a:ea typeface="Century Gothic"/>
                <a:cs typeface="Century Gothic"/>
                <a:sym typeface="Century Gothic"/>
              </a:rPr>
              <a:t>Language Arts</a:t>
            </a:r>
            <a:endParaRPr b="1"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started our unit “Then and Now” comparing the past and our present. We learned how to make a historical timeline and spoke about different inventions and the period in which they were created. We also learned about. We learned about multiple meaning words and brainstormed a few too! We had our Speaking Contest, where we </a:t>
            </a:r>
            <a:r>
              <a:rPr lang="pl" sz="1200">
                <a:solidFill>
                  <a:schemeClr val="dk1"/>
                </a:solidFill>
                <a:latin typeface="Century Gothic"/>
                <a:ea typeface="Century Gothic"/>
                <a:cs typeface="Century Gothic"/>
                <a:sym typeface="Century Gothic"/>
              </a:rPr>
              <a:t>listened to topics ranging from gold to Hot Wheels!</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p:txBody>
      </p:sp>
      <p:sp>
        <p:nvSpPr>
          <p:cNvPr id="60" name="Google Shape;60;p1"/>
          <p:cNvSpPr txBox="1"/>
          <p:nvPr/>
        </p:nvSpPr>
        <p:spPr>
          <a:xfrm>
            <a:off x="2603875" y="4839725"/>
            <a:ext cx="2261100" cy="2583300"/>
          </a:xfrm>
          <a:prstGeom prst="rect">
            <a:avLst/>
          </a:prstGeom>
          <a:noFill/>
          <a:ln>
            <a:noFill/>
          </a:ln>
        </p:spPr>
        <p:txBody>
          <a:bodyPr anchorCtr="0" anchor="t" bIns="91425" lIns="91425" spcFirstLastPara="1" rIns="91425" wrap="square" tIns="91425">
            <a:noAutofit/>
          </a:bodyPr>
          <a:lstStyle/>
          <a:p>
            <a:pPr indent="457200" lvl="0" marL="0" marR="0" rtl="0" algn="just">
              <a:lnSpc>
                <a:spcPct val="100000"/>
              </a:lnSpc>
              <a:spcBef>
                <a:spcPts val="500"/>
              </a:spcBef>
              <a:spcAft>
                <a:spcPts val="0"/>
              </a:spcAft>
              <a:buClr>
                <a:schemeClr val="dk1"/>
              </a:buClr>
              <a:buSzPts val="1100"/>
              <a:buFont typeface="Arial"/>
              <a:buNone/>
            </a:pPr>
            <a:r>
              <a:rPr b="1" i="0" lang="pl" sz="1200" u="none" cap="none" strike="noStrike">
                <a:solidFill>
                  <a:schemeClr val="dk1"/>
                </a:solidFill>
                <a:latin typeface="Century Gothic"/>
                <a:ea typeface="Century Gothic"/>
                <a:cs typeface="Century Gothic"/>
                <a:sym typeface="Century Gothic"/>
              </a:rPr>
              <a:t>Social Studies</a:t>
            </a:r>
            <a:endParaRPr b="1"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spoke about </a:t>
            </a:r>
            <a:r>
              <a:rPr lang="pl" sz="1200">
                <a:solidFill>
                  <a:schemeClr val="dk1"/>
                </a:solidFill>
                <a:latin typeface="Century Gothic"/>
                <a:ea typeface="Century Gothic"/>
                <a:cs typeface="Century Gothic"/>
                <a:sym typeface="Century Gothic"/>
              </a:rPr>
              <a:t>ancient</a:t>
            </a:r>
            <a:r>
              <a:rPr lang="pl" sz="1200">
                <a:solidFill>
                  <a:schemeClr val="dk1"/>
                </a:solidFill>
                <a:latin typeface="Century Gothic"/>
                <a:ea typeface="Century Gothic"/>
                <a:cs typeface="Century Gothic"/>
                <a:sym typeface="Century Gothic"/>
              </a:rPr>
              <a:t> and modern sports, comparing the two. We also looked at the Olympics of the past and present to see how the famous games have changed. Next, we’ll look at Canadian Sports! Finally, we began to </a:t>
            </a:r>
            <a:r>
              <a:rPr lang="pl" sz="1200">
                <a:solidFill>
                  <a:schemeClr val="dk1"/>
                </a:solidFill>
                <a:latin typeface="Century Gothic"/>
                <a:ea typeface="Century Gothic"/>
                <a:cs typeface="Century Gothic"/>
                <a:sym typeface="Century Gothic"/>
              </a:rPr>
              <a:t>learn</a:t>
            </a:r>
            <a:r>
              <a:rPr lang="pl" sz="1200">
                <a:solidFill>
                  <a:schemeClr val="dk1"/>
                </a:solidFill>
                <a:latin typeface="Century Gothic"/>
                <a:ea typeface="Century Gothic"/>
                <a:cs typeface="Century Gothic"/>
                <a:sym typeface="Century Gothic"/>
              </a:rPr>
              <a:t> about the culture, cuisine and customs of Ireland for the “Around the World Festival!”</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50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p:txBody>
      </p:sp>
      <p:sp>
        <p:nvSpPr>
          <p:cNvPr id="61" name="Google Shape;61;p1"/>
          <p:cNvSpPr txBox="1"/>
          <p:nvPr/>
        </p:nvSpPr>
        <p:spPr>
          <a:xfrm>
            <a:off x="5169800" y="5594525"/>
            <a:ext cx="2261100" cy="227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pl" sz="1200" u="none" cap="none" strike="noStrike">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rPr lang="pl" sz="1200">
                <a:solidFill>
                  <a:schemeClr val="dk1"/>
                </a:solidFill>
                <a:latin typeface="Century Gothic"/>
                <a:ea typeface="Century Gothic"/>
                <a:cs typeface="Century Gothic"/>
                <a:sym typeface="Century Gothic"/>
              </a:rPr>
              <a:t>We learned </a:t>
            </a:r>
            <a:r>
              <a:rPr lang="pl" sz="1200">
                <a:solidFill>
                  <a:schemeClr val="dk1"/>
                </a:solidFill>
                <a:latin typeface="Century Gothic"/>
                <a:ea typeface="Century Gothic"/>
                <a:cs typeface="Century Gothic"/>
                <a:sym typeface="Century Gothic"/>
              </a:rPr>
              <a:t>about</a:t>
            </a:r>
            <a:r>
              <a:rPr lang="pl" sz="1200">
                <a:solidFill>
                  <a:schemeClr val="dk1"/>
                </a:solidFill>
                <a:latin typeface="Century Gothic"/>
                <a:ea typeface="Century Gothic"/>
                <a:cs typeface="Century Gothic"/>
                <a:sym typeface="Century Gothic"/>
              </a:rPr>
              <a:t> Frida </a:t>
            </a:r>
            <a:r>
              <a:rPr lang="pl" sz="1200">
                <a:solidFill>
                  <a:schemeClr val="dk1"/>
                </a:solidFill>
                <a:latin typeface="Century Gothic"/>
                <a:ea typeface="Century Gothic"/>
                <a:cs typeface="Century Gothic"/>
                <a:sym typeface="Century Gothic"/>
              </a:rPr>
              <a:t>Kahlo</a:t>
            </a:r>
            <a:r>
              <a:rPr lang="pl" sz="1200">
                <a:solidFill>
                  <a:schemeClr val="dk1"/>
                </a:solidFill>
                <a:latin typeface="Century Gothic"/>
                <a:ea typeface="Century Gothic"/>
                <a:cs typeface="Century Gothic"/>
                <a:sym typeface="Century Gothic"/>
              </a:rPr>
              <a:t>, a famous and influential Mexican artist. We made portraits of Frida and then used cardboard lids to </a:t>
            </a:r>
            <a:r>
              <a:rPr lang="pl" sz="1200">
                <a:solidFill>
                  <a:schemeClr val="dk1"/>
                </a:solidFill>
                <a:latin typeface="Century Gothic"/>
                <a:ea typeface="Century Gothic"/>
                <a:cs typeface="Century Gothic"/>
                <a:sym typeface="Century Gothic"/>
              </a:rPr>
              <a:t>decorate</a:t>
            </a:r>
            <a:r>
              <a:rPr lang="pl" sz="1200">
                <a:solidFill>
                  <a:schemeClr val="dk1"/>
                </a:solidFill>
                <a:latin typeface="Century Gothic"/>
                <a:ea typeface="Century Gothic"/>
                <a:cs typeface="Century Gothic"/>
                <a:sym typeface="Century Gothic"/>
              </a:rPr>
              <a:t> our own nicho frames (fanciful </a:t>
            </a:r>
            <a:r>
              <a:rPr lang="pl" sz="1200">
                <a:solidFill>
                  <a:schemeClr val="dk1"/>
                </a:solidFill>
                <a:latin typeface="Century Gothic"/>
                <a:ea typeface="Century Gothic"/>
                <a:cs typeface="Century Gothic"/>
                <a:sym typeface="Century Gothic"/>
              </a:rPr>
              <a:t>shadow boxes</a:t>
            </a:r>
            <a:r>
              <a:rPr lang="pl" sz="1200">
                <a:solidFill>
                  <a:schemeClr val="dk1"/>
                </a:solidFill>
                <a:latin typeface="Century Gothic"/>
                <a:ea typeface="Century Gothic"/>
                <a:cs typeface="Century Gothic"/>
                <a:sym typeface="Century Gothic"/>
              </a:rPr>
              <a:t> used to display pictures and other works of art).</a:t>
            </a:r>
            <a:endParaRPr sz="1200">
              <a:solidFill>
                <a:schemeClr val="dk1"/>
              </a:solidFill>
              <a:latin typeface="Century Gothic"/>
              <a:ea typeface="Century Gothic"/>
              <a:cs typeface="Century Gothic"/>
              <a:sym typeface="Century Gothic"/>
            </a:endParaRPr>
          </a:p>
        </p:txBody>
      </p:sp>
      <p:sp>
        <p:nvSpPr>
          <p:cNvPr id="62" name="Google Shape;62;p1"/>
          <p:cNvSpPr txBox="1"/>
          <p:nvPr/>
        </p:nvSpPr>
        <p:spPr>
          <a:xfrm>
            <a:off x="239097" y="7607450"/>
            <a:ext cx="4552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pl" sz="2000" u="none" cap="none" strike="noStrike">
                <a:solidFill>
                  <a:srgbClr val="00BF63"/>
                </a:solidFill>
                <a:latin typeface="Lobster Two"/>
                <a:ea typeface="Lobster Two"/>
                <a:cs typeface="Lobster Two"/>
                <a:sym typeface="Lobster Two"/>
              </a:rPr>
              <a:t>Pictures, pictures, pictures!</a:t>
            </a:r>
            <a:endParaRPr b="0" i="0" sz="2000" u="none" cap="none" strike="noStrike">
              <a:solidFill>
                <a:srgbClr val="00BF63"/>
              </a:solidFill>
              <a:latin typeface="Lobster Two"/>
              <a:ea typeface="Lobster Two"/>
              <a:cs typeface="Lobster Two"/>
              <a:sym typeface="Lobster Two"/>
            </a:endParaRPr>
          </a:p>
        </p:txBody>
      </p:sp>
      <p:sp>
        <p:nvSpPr>
          <p:cNvPr id="63" name="Google Shape;63;p1"/>
          <p:cNvSpPr txBox="1"/>
          <p:nvPr/>
        </p:nvSpPr>
        <p:spPr>
          <a:xfrm>
            <a:off x="5110700" y="7783375"/>
            <a:ext cx="2261100" cy="363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pl" sz="1200" u="none" cap="none" strike="noStrike">
                <a:solidFill>
                  <a:schemeClr val="accent2"/>
                </a:solidFill>
                <a:latin typeface="Century Gothic"/>
                <a:ea typeface="Century Gothic"/>
                <a:cs typeface="Century Gothic"/>
                <a:sym typeface="Century Gothic"/>
              </a:rPr>
              <a:t>Important Dates:</a:t>
            </a:r>
            <a:endParaRPr b="1" i="0" sz="1200" u="none" cap="none" strike="noStrike">
              <a:solidFill>
                <a:schemeClr val="accent2"/>
              </a:solidFill>
              <a:latin typeface="Century Gothic"/>
              <a:ea typeface="Century Gothic"/>
              <a:cs typeface="Century Gothic"/>
              <a:sym typeface="Century Gothic"/>
            </a:endParaRPr>
          </a:p>
        </p:txBody>
      </p:sp>
      <p:sp>
        <p:nvSpPr>
          <p:cNvPr id="64" name="Google Shape;64;p1"/>
          <p:cNvSpPr txBox="1"/>
          <p:nvPr/>
        </p:nvSpPr>
        <p:spPr>
          <a:xfrm>
            <a:off x="5169800" y="8147275"/>
            <a:ext cx="2295300" cy="21681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May 13th - Around the World Festival</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June 9th - Sports Day</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June 11th-13th - Green School</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June 19th - Corpus Christi (school closed)</a:t>
            </a:r>
            <a:endParaRPr sz="1200">
              <a:solidFill>
                <a:schemeClr val="dk1"/>
              </a:solidFill>
              <a:latin typeface="Century Gothic"/>
              <a:ea typeface="Century Gothic"/>
              <a:cs typeface="Century Gothic"/>
              <a:sym typeface="Century Gothic"/>
            </a:endParaRPr>
          </a:p>
        </p:txBody>
      </p:sp>
      <p:sp>
        <p:nvSpPr>
          <p:cNvPr id="65" name="Google Shape;65;p1"/>
          <p:cNvSpPr txBox="1"/>
          <p:nvPr/>
        </p:nvSpPr>
        <p:spPr>
          <a:xfrm>
            <a:off x="295800" y="7864450"/>
            <a:ext cx="4438800" cy="23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2"/>
              </a:solidFill>
              <a:latin typeface="Arial"/>
              <a:ea typeface="Arial"/>
              <a:cs typeface="Arial"/>
              <a:sym typeface="Arial"/>
            </a:endParaRPr>
          </a:p>
        </p:txBody>
      </p:sp>
      <p:pic>
        <p:nvPicPr>
          <p:cNvPr id="66" name="Google Shape;66;p1"/>
          <p:cNvPicPr preferRelativeResize="0"/>
          <p:nvPr/>
        </p:nvPicPr>
        <p:blipFill rotWithShape="1">
          <a:blip r:embed="rId3">
            <a:alphaModFix/>
          </a:blip>
          <a:srcRect b="0" l="0" r="0" t="0"/>
          <a:stretch/>
        </p:blipFill>
        <p:spPr>
          <a:xfrm>
            <a:off x="1694284" y="272925"/>
            <a:ext cx="4080268" cy="1873375"/>
          </a:xfrm>
          <a:prstGeom prst="rect">
            <a:avLst/>
          </a:prstGeom>
          <a:noFill/>
          <a:ln>
            <a:noFill/>
          </a:ln>
        </p:spPr>
      </p:pic>
      <p:pic>
        <p:nvPicPr>
          <p:cNvPr id="67" name="Google Shape;67;p1" title="IMG_3211.jpeg"/>
          <p:cNvPicPr preferRelativeResize="0"/>
          <p:nvPr/>
        </p:nvPicPr>
        <p:blipFill>
          <a:blip r:embed="rId4">
            <a:alphaModFix/>
          </a:blip>
          <a:stretch>
            <a:fillRect/>
          </a:stretch>
        </p:blipFill>
        <p:spPr>
          <a:xfrm rot="-5400000">
            <a:off x="1355850" y="8361813"/>
            <a:ext cx="2318700" cy="1739025"/>
          </a:xfrm>
          <a:prstGeom prst="rect">
            <a:avLst/>
          </a:prstGeom>
          <a:noFill/>
          <a:ln>
            <a:noFill/>
          </a:ln>
        </p:spPr>
      </p:pic>
      <p:pic>
        <p:nvPicPr>
          <p:cNvPr id="68" name="Google Shape;68;p1" title="IMG_3321.jpeg"/>
          <p:cNvPicPr preferRelativeResize="0"/>
          <p:nvPr/>
        </p:nvPicPr>
        <p:blipFill>
          <a:blip r:embed="rId5">
            <a:alphaModFix/>
          </a:blip>
          <a:stretch>
            <a:fillRect/>
          </a:stretch>
        </p:blipFill>
        <p:spPr>
          <a:xfrm rot="-5400000">
            <a:off x="3056563" y="8351263"/>
            <a:ext cx="2350700" cy="1763025"/>
          </a:xfrm>
          <a:prstGeom prst="rect">
            <a:avLst/>
          </a:prstGeom>
          <a:noFill/>
          <a:ln>
            <a:noFill/>
          </a:ln>
        </p:spPr>
      </p:pic>
      <p:pic>
        <p:nvPicPr>
          <p:cNvPr id="69" name="Google Shape;69;p1" title="IMG_7373.HEIC"/>
          <p:cNvPicPr preferRelativeResize="0"/>
          <p:nvPr/>
        </p:nvPicPr>
        <p:blipFill>
          <a:blip r:embed="rId6">
            <a:alphaModFix/>
          </a:blip>
          <a:stretch>
            <a:fillRect/>
          </a:stretch>
        </p:blipFill>
        <p:spPr>
          <a:xfrm>
            <a:off x="0" y="9135720"/>
            <a:ext cx="1739023" cy="13042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