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10440000" cx="7560000"/>
  <p:notesSz cx="6858000" cy="9144000"/>
  <p:embeddedFontLst>
    <p:embeddedFont>
      <p:font typeface="Lobster Two"/>
      <p:regular r:id="rId7"/>
      <p:bold r:id="rId8"/>
      <p:italic r:id="rId9"/>
      <p:boldItalic r:id="rId10"/>
    </p:embeddedFont>
    <p:embeddedFont>
      <p:font typeface="Caveat"/>
      <p:regular r:id="rId11"/>
      <p:bold r:id="rId12"/>
    </p:embeddedFon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747775"/>
          </p15:clr>
        </p15:guide>
        <p15:guide id="2" pos="2381">
          <p15:clr>
            <a:srgbClr val="747775"/>
          </p15:clr>
        </p15:guide>
      </p15:sldGuideLst>
    </p:ext>
    <p:ext uri="GoogleSlidesCustomDataVersion2">
      <go:slidesCustomData xmlns:go="http://customooxmlschemas.google.com/" r:id="rId17" roundtripDataSignature="AMtx7mgZEyWc61D+c7wHfjtEaG3EDeLJ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aveat-regular.fntdata"/><Relationship Id="rId10" Type="http://schemas.openxmlformats.org/officeDocument/2006/relationships/font" Target="fonts/LobsterTwo-boldItalic.fntdata"/><Relationship Id="rId13" Type="http://schemas.openxmlformats.org/officeDocument/2006/relationships/font" Target="fonts/CenturyGothic-regular.fntdata"/><Relationship Id="rId12" Type="http://schemas.openxmlformats.org/officeDocument/2006/relationships/font" Target="fonts/Cave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obsterTwo-italic.fntdata"/><Relationship Id="rId15" Type="http://schemas.openxmlformats.org/officeDocument/2006/relationships/font" Target="fonts/CenturyGothic-italic.fntdata"/><Relationship Id="rId14" Type="http://schemas.openxmlformats.org/officeDocument/2006/relationships/font" Target="fonts/CenturyGothic-bold.fntdata"/><Relationship Id="rId17" Type="http://customschemas.google.com/relationships/presentationmetadata" Target="metadata"/><Relationship Id="rId16"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obsterTwo-regular.fntdata"/><Relationship Id="rId8" Type="http://schemas.openxmlformats.org/officeDocument/2006/relationships/font" Target="fonts/LobsterTw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257712" y="1511298"/>
            <a:ext cx="7044600" cy="4166400"/>
          </a:xfrm>
          <a:prstGeom prst="rect">
            <a:avLst/>
          </a:prstGeom>
          <a:noFill/>
          <a:ln>
            <a:noFill/>
          </a:ln>
        </p:spPr>
        <p:txBody>
          <a:bodyPr anchorCtr="0" anchor="b" bIns="124375" lIns="124375" spcFirstLastPara="1" rIns="124375" wrap="square" tIns="124375">
            <a:normAutofit/>
          </a:bodyPr>
          <a:lstStyle>
            <a:lvl1pPr lvl="0" algn="ctr">
              <a:lnSpc>
                <a:spcPct val="100000"/>
              </a:lnSpc>
              <a:spcBef>
                <a:spcPts val="0"/>
              </a:spcBef>
              <a:spcAft>
                <a:spcPts val="0"/>
              </a:spcAft>
              <a:buSzPts val="7100"/>
              <a:buNone/>
              <a:defRPr sz="7100"/>
            </a:lvl1pPr>
            <a:lvl2pPr lvl="1" algn="ctr">
              <a:lnSpc>
                <a:spcPct val="100000"/>
              </a:lnSpc>
              <a:spcBef>
                <a:spcPts val="0"/>
              </a:spcBef>
              <a:spcAft>
                <a:spcPts val="0"/>
              </a:spcAft>
              <a:buSzPts val="7100"/>
              <a:buNone/>
              <a:defRPr sz="7100"/>
            </a:lvl2pPr>
            <a:lvl3pPr lvl="2" algn="ctr">
              <a:lnSpc>
                <a:spcPct val="100000"/>
              </a:lnSpc>
              <a:spcBef>
                <a:spcPts val="0"/>
              </a:spcBef>
              <a:spcAft>
                <a:spcPts val="0"/>
              </a:spcAft>
              <a:buSzPts val="7100"/>
              <a:buNone/>
              <a:defRPr sz="7100"/>
            </a:lvl3pPr>
            <a:lvl4pPr lvl="3" algn="ctr">
              <a:lnSpc>
                <a:spcPct val="100000"/>
              </a:lnSpc>
              <a:spcBef>
                <a:spcPts val="0"/>
              </a:spcBef>
              <a:spcAft>
                <a:spcPts val="0"/>
              </a:spcAft>
              <a:buSzPts val="7100"/>
              <a:buNone/>
              <a:defRPr sz="7100"/>
            </a:lvl4pPr>
            <a:lvl5pPr lvl="4" algn="ctr">
              <a:lnSpc>
                <a:spcPct val="100000"/>
              </a:lnSpc>
              <a:spcBef>
                <a:spcPts val="0"/>
              </a:spcBef>
              <a:spcAft>
                <a:spcPts val="0"/>
              </a:spcAft>
              <a:buSzPts val="7100"/>
              <a:buNone/>
              <a:defRPr sz="7100"/>
            </a:lvl5pPr>
            <a:lvl6pPr lvl="5" algn="ctr">
              <a:lnSpc>
                <a:spcPct val="100000"/>
              </a:lnSpc>
              <a:spcBef>
                <a:spcPts val="0"/>
              </a:spcBef>
              <a:spcAft>
                <a:spcPts val="0"/>
              </a:spcAft>
              <a:buSzPts val="7100"/>
              <a:buNone/>
              <a:defRPr sz="7100"/>
            </a:lvl6pPr>
            <a:lvl7pPr lvl="6" algn="ctr">
              <a:lnSpc>
                <a:spcPct val="100000"/>
              </a:lnSpc>
              <a:spcBef>
                <a:spcPts val="0"/>
              </a:spcBef>
              <a:spcAft>
                <a:spcPts val="0"/>
              </a:spcAft>
              <a:buSzPts val="7100"/>
              <a:buNone/>
              <a:defRPr sz="7100"/>
            </a:lvl7pPr>
            <a:lvl8pPr lvl="7" algn="ctr">
              <a:lnSpc>
                <a:spcPct val="100000"/>
              </a:lnSpc>
              <a:spcBef>
                <a:spcPts val="0"/>
              </a:spcBef>
              <a:spcAft>
                <a:spcPts val="0"/>
              </a:spcAft>
              <a:buSzPts val="7100"/>
              <a:buNone/>
              <a:defRPr sz="7100"/>
            </a:lvl8pPr>
            <a:lvl9pPr lvl="8" algn="ctr">
              <a:lnSpc>
                <a:spcPct val="100000"/>
              </a:lnSpc>
              <a:spcBef>
                <a:spcPts val="0"/>
              </a:spcBef>
              <a:spcAft>
                <a:spcPts val="0"/>
              </a:spcAft>
              <a:buSzPts val="7100"/>
              <a:buNone/>
              <a:defRPr sz="7100"/>
            </a:lvl9pPr>
          </a:lstStyle>
          <a:p/>
        </p:txBody>
      </p:sp>
      <p:sp>
        <p:nvSpPr>
          <p:cNvPr id="11" name="Google Shape;11;p3"/>
          <p:cNvSpPr txBox="1"/>
          <p:nvPr>
            <p:ph idx="1" type="subTitle"/>
          </p:nvPr>
        </p:nvSpPr>
        <p:spPr>
          <a:xfrm>
            <a:off x="257705" y="5752555"/>
            <a:ext cx="7044600" cy="1608900"/>
          </a:xfrm>
          <a:prstGeom prst="rect">
            <a:avLst/>
          </a:prstGeom>
          <a:noFill/>
          <a:ln>
            <a:noFill/>
          </a:ln>
        </p:spPr>
        <p:txBody>
          <a:bodyPr anchorCtr="0" anchor="t" bIns="124375" lIns="124375" spcFirstLastPara="1" rIns="124375" wrap="square" tIns="12437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2" name="Google Shape;12;p3"/>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257705" y="2245153"/>
            <a:ext cx="7044600" cy="3985500"/>
          </a:xfrm>
          <a:prstGeom prst="rect">
            <a:avLst/>
          </a:prstGeom>
          <a:noFill/>
          <a:ln>
            <a:noFill/>
          </a:ln>
        </p:spPr>
        <p:txBody>
          <a:bodyPr anchorCtr="0" anchor="b" bIns="124375" lIns="124375" spcFirstLastPara="1" rIns="124375" wrap="square" tIns="124375">
            <a:normAutofit/>
          </a:bodyPr>
          <a:lstStyle>
            <a:lvl1pPr lvl="0" algn="ctr">
              <a:lnSpc>
                <a:spcPct val="100000"/>
              </a:lnSpc>
              <a:spcBef>
                <a:spcPts val="0"/>
              </a:spcBef>
              <a:spcAft>
                <a:spcPts val="0"/>
              </a:spcAft>
              <a:buSzPts val="16300"/>
              <a:buNone/>
              <a:defRPr sz="16300"/>
            </a:lvl1pPr>
            <a:lvl2pPr lvl="1" algn="ctr">
              <a:lnSpc>
                <a:spcPct val="100000"/>
              </a:lnSpc>
              <a:spcBef>
                <a:spcPts val="0"/>
              </a:spcBef>
              <a:spcAft>
                <a:spcPts val="0"/>
              </a:spcAft>
              <a:buSzPts val="16300"/>
              <a:buNone/>
              <a:defRPr sz="16300"/>
            </a:lvl2pPr>
            <a:lvl3pPr lvl="2" algn="ctr">
              <a:lnSpc>
                <a:spcPct val="100000"/>
              </a:lnSpc>
              <a:spcBef>
                <a:spcPts val="0"/>
              </a:spcBef>
              <a:spcAft>
                <a:spcPts val="0"/>
              </a:spcAft>
              <a:buSzPts val="16300"/>
              <a:buNone/>
              <a:defRPr sz="16300"/>
            </a:lvl3pPr>
            <a:lvl4pPr lvl="3" algn="ctr">
              <a:lnSpc>
                <a:spcPct val="100000"/>
              </a:lnSpc>
              <a:spcBef>
                <a:spcPts val="0"/>
              </a:spcBef>
              <a:spcAft>
                <a:spcPts val="0"/>
              </a:spcAft>
              <a:buSzPts val="16300"/>
              <a:buNone/>
              <a:defRPr sz="16300"/>
            </a:lvl4pPr>
            <a:lvl5pPr lvl="4" algn="ctr">
              <a:lnSpc>
                <a:spcPct val="100000"/>
              </a:lnSpc>
              <a:spcBef>
                <a:spcPts val="0"/>
              </a:spcBef>
              <a:spcAft>
                <a:spcPts val="0"/>
              </a:spcAft>
              <a:buSzPts val="16300"/>
              <a:buNone/>
              <a:defRPr sz="16300"/>
            </a:lvl5pPr>
            <a:lvl6pPr lvl="5" algn="ctr">
              <a:lnSpc>
                <a:spcPct val="100000"/>
              </a:lnSpc>
              <a:spcBef>
                <a:spcPts val="0"/>
              </a:spcBef>
              <a:spcAft>
                <a:spcPts val="0"/>
              </a:spcAft>
              <a:buSzPts val="16300"/>
              <a:buNone/>
              <a:defRPr sz="16300"/>
            </a:lvl6pPr>
            <a:lvl7pPr lvl="6" algn="ctr">
              <a:lnSpc>
                <a:spcPct val="100000"/>
              </a:lnSpc>
              <a:spcBef>
                <a:spcPts val="0"/>
              </a:spcBef>
              <a:spcAft>
                <a:spcPts val="0"/>
              </a:spcAft>
              <a:buSzPts val="16300"/>
              <a:buNone/>
              <a:defRPr sz="16300"/>
            </a:lvl7pPr>
            <a:lvl8pPr lvl="7" algn="ctr">
              <a:lnSpc>
                <a:spcPct val="100000"/>
              </a:lnSpc>
              <a:spcBef>
                <a:spcPts val="0"/>
              </a:spcBef>
              <a:spcAft>
                <a:spcPts val="0"/>
              </a:spcAft>
              <a:buSzPts val="16300"/>
              <a:buNone/>
              <a:defRPr sz="16300"/>
            </a:lvl8pPr>
            <a:lvl9pPr lvl="8" algn="ctr">
              <a:lnSpc>
                <a:spcPct val="100000"/>
              </a:lnSpc>
              <a:spcBef>
                <a:spcPts val="0"/>
              </a:spcBef>
              <a:spcAft>
                <a:spcPts val="0"/>
              </a:spcAft>
              <a:buSzPts val="16300"/>
              <a:buNone/>
              <a:defRPr sz="16300"/>
            </a:lvl9pPr>
          </a:lstStyle>
          <a:p>
            <a:r>
              <a:t>xx%</a:t>
            </a:r>
          </a:p>
        </p:txBody>
      </p:sp>
      <p:sp>
        <p:nvSpPr>
          <p:cNvPr id="46" name="Google Shape;46;p12"/>
          <p:cNvSpPr txBox="1"/>
          <p:nvPr>
            <p:ph idx="1" type="body"/>
          </p:nvPr>
        </p:nvSpPr>
        <p:spPr>
          <a:xfrm>
            <a:off x="257705" y="6398217"/>
            <a:ext cx="7044600" cy="2640000"/>
          </a:xfrm>
          <a:prstGeom prst="rect">
            <a:avLst/>
          </a:prstGeom>
          <a:noFill/>
          <a:ln>
            <a:noFill/>
          </a:ln>
        </p:spPr>
        <p:txBody>
          <a:bodyPr anchorCtr="0" anchor="t" bIns="124375" lIns="124375" spcFirstLastPara="1" rIns="124375" wrap="square" tIns="124375">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47" name="Google Shape;47;p12"/>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257705" y="4365680"/>
            <a:ext cx="7044600" cy="1708500"/>
          </a:xfrm>
          <a:prstGeom prst="rect">
            <a:avLst/>
          </a:prstGeom>
          <a:noFill/>
          <a:ln>
            <a:noFill/>
          </a:ln>
        </p:spPr>
        <p:txBody>
          <a:bodyPr anchorCtr="0" anchor="ctr" bIns="124375" lIns="124375" spcFirstLastPara="1" rIns="124375" wrap="square" tIns="124375">
            <a:norm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p:txBody>
      </p:sp>
      <p:sp>
        <p:nvSpPr>
          <p:cNvPr id="15" name="Google Shape;15;p4"/>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3800"/>
              <a:buNone/>
              <a:defRPr/>
            </a:lvl2pPr>
            <a:lvl3pPr lvl="2" algn="l">
              <a:lnSpc>
                <a:spcPct val="100000"/>
              </a:lnSpc>
              <a:spcBef>
                <a:spcPts val="0"/>
              </a:spcBef>
              <a:spcAft>
                <a:spcPts val="0"/>
              </a:spcAft>
              <a:buSzPts val="3800"/>
              <a:buNone/>
              <a:defRPr/>
            </a:lvl3pPr>
            <a:lvl4pPr lvl="3" algn="l">
              <a:lnSpc>
                <a:spcPct val="100000"/>
              </a:lnSpc>
              <a:spcBef>
                <a:spcPts val="0"/>
              </a:spcBef>
              <a:spcAft>
                <a:spcPts val="0"/>
              </a:spcAft>
              <a:buSzPts val="3800"/>
              <a:buNone/>
              <a:defRPr/>
            </a:lvl4pPr>
            <a:lvl5pPr lvl="4" algn="l">
              <a:lnSpc>
                <a:spcPct val="100000"/>
              </a:lnSpc>
              <a:spcBef>
                <a:spcPts val="0"/>
              </a:spcBef>
              <a:spcAft>
                <a:spcPts val="0"/>
              </a:spcAft>
              <a:buSzPts val="3800"/>
              <a:buNone/>
              <a:defRPr/>
            </a:lvl5pPr>
            <a:lvl6pPr lvl="5" algn="l">
              <a:lnSpc>
                <a:spcPct val="100000"/>
              </a:lnSpc>
              <a:spcBef>
                <a:spcPts val="0"/>
              </a:spcBef>
              <a:spcAft>
                <a:spcPts val="0"/>
              </a:spcAft>
              <a:buSzPts val="3800"/>
              <a:buNone/>
              <a:defRPr/>
            </a:lvl6pPr>
            <a:lvl7pPr lvl="6" algn="l">
              <a:lnSpc>
                <a:spcPct val="100000"/>
              </a:lnSpc>
              <a:spcBef>
                <a:spcPts val="0"/>
              </a:spcBef>
              <a:spcAft>
                <a:spcPts val="0"/>
              </a:spcAft>
              <a:buSzPts val="3800"/>
              <a:buNone/>
              <a:defRPr/>
            </a:lvl7pPr>
            <a:lvl8pPr lvl="7" algn="l">
              <a:lnSpc>
                <a:spcPct val="100000"/>
              </a:lnSpc>
              <a:spcBef>
                <a:spcPts val="0"/>
              </a:spcBef>
              <a:spcAft>
                <a:spcPts val="0"/>
              </a:spcAft>
              <a:buSzPts val="3800"/>
              <a:buNone/>
              <a:defRPr/>
            </a:lvl8pPr>
            <a:lvl9pPr lvl="8" algn="l">
              <a:lnSpc>
                <a:spcPct val="100000"/>
              </a:lnSpc>
              <a:spcBef>
                <a:spcPts val="0"/>
              </a:spcBef>
              <a:spcAft>
                <a:spcPts val="0"/>
              </a:spcAft>
              <a:buSzPts val="3800"/>
              <a:buNone/>
              <a:defRPr/>
            </a:lvl9pPr>
          </a:lstStyle>
          <a:p/>
        </p:txBody>
      </p:sp>
      <p:sp>
        <p:nvSpPr>
          <p:cNvPr id="18" name="Google Shape;18;p5"/>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9" name="Google Shape;19;p5"/>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3800"/>
              <a:buNone/>
              <a:defRPr/>
            </a:lvl2pPr>
            <a:lvl3pPr lvl="2" algn="l">
              <a:lnSpc>
                <a:spcPct val="100000"/>
              </a:lnSpc>
              <a:spcBef>
                <a:spcPts val="0"/>
              </a:spcBef>
              <a:spcAft>
                <a:spcPts val="0"/>
              </a:spcAft>
              <a:buSzPts val="3800"/>
              <a:buNone/>
              <a:defRPr/>
            </a:lvl3pPr>
            <a:lvl4pPr lvl="3" algn="l">
              <a:lnSpc>
                <a:spcPct val="100000"/>
              </a:lnSpc>
              <a:spcBef>
                <a:spcPts val="0"/>
              </a:spcBef>
              <a:spcAft>
                <a:spcPts val="0"/>
              </a:spcAft>
              <a:buSzPts val="3800"/>
              <a:buNone/>
              <a:defRPr/>
            </a:lvl4pPr>
            <a:lvl5pPr lvl="4" algn="l">
              <a:lnSpc>
                <a:spcPct val="100000"/>
              </a:lnSpc>
              <a:spcBef>
                <a:spcPts val="0"/>
              </a:spcBef>
              <a:spcAft>
                <a:spcPts val="0"/>
              </a:spcAft>
              <a:buSzPts val="3800"/>
              <a:buNone/>
              <a:defRPr/>
            </a:lvl5pPr>
            <a:lvl6pPr lvl="5" algn="l">
              <a:lnSpc>
                <a:spcPct val="100000"/>
              </a:lnSpc>
              <a:spcBef>
                <a:spcPts val="0"/>
              </a:spcBef>
              <a:spcAft>
                <a:spcPts val="0"/>
              </a:spcAft>
              <a:buSzPts val="3800"/>
              <a:buNone/>
              <a:defRPr/>
            </a:lvl6pPr>
            <a:lvl7pPr lvl="6" algn="l">
              <a:lnSpc>
                <a:spcPct val="100000"/>
              </a:lnSpc>
              <a:spcBef>
                <a:spcPts val="0"/>
              </a:spcBef>
              <a:spcAft>
                <a:spcPts val="0"/>
              </a:spcAft>
              <a:buSzPts val="3800"/>
              <a:buNone/>
              <a:defRPr/>
            </a:lvl7pPr>
            <a:lvl8pPr lvl="7" algn="l">
              <a:lnSpc>
                <a:spcPct val="100000"/>
              </a:lnSpc>
              <a:spcBef>
                <a:spcPts val="0"/>
              </a:spcBef>
              <a:spcAft>
                <a:spcPts val="0"/>
              </a:spcAft>
              <a:buSzPts val="3800"/>
              <a:buNone/>
              <a:defRPr/>
            </a:lvl8pPr>
            <a:lvl9pPr lvl="8" algn="l">
              <a:lnSpc>
                <a:spcPct val="100000"/>
              </a:lnSpc>
              <a:spcBef>
                <a:spcPts val="0"/>
              </a:spcBef>
              <a:spcAft>
                <a:spcPts val="0"/>
              </a:spcAft>
              <a:buSzPts val="3800"/>
              <a:buNone/>
              <a:defRPr/>
            </a:lvl9pPr>
          </a:lstStyle>
          <a:p/>
        </p:txBody>
      </p:sp>
      <p:sp>
        <p:nvSpPr>
          <p:cNvPr id="22" name="Google Shape;22;p6"/>
          <p:cNvSpPr txBox="1"/>
          <p:nvPr>
            <p:ph idx="1" type="body"/>
          </p:nvPr>
        </p:nvSpPr>
        <p:spPr>
          <a:xfrm>
            <a:off x="257705" y="2339232"/>
            <a:ext cx="3306900" cy="6934200"/>
          </a:xfrm>
          <a:prstGeom prst="rect">
            <a:avLst/>
          </a:prstGeom>
          <a:noFill/>
          <a:ln>
            <a:noFill/>
          </a:ln>
        </p:spPr>
        <p:txBody>
          <a:bodyPr anchorCtr="0" anchor="t" bIns="124375" lIns="124375" spcFirstLastPara="1" rIns="124375" wrap="square" tIns="124375">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3" name="Google Shape;23;p6"/>
          <p:cNvSpPr txBox="1"/>
          <p:nvPr>
            <p:ph idx="2" type="body"/>
          </p:nvPr>
        </p:nvSpPr>
        <p:spPr>
          <a:xfrm>
            <a:off x="3995291" y="2339232"/>
            <a:ext cx="3306900" cy="6934200"/>
          </a:xfrm>
          <a:prstGeom prst="rect">
            <a:avLst/>
          </a:prstGeom>
          <a:noFill/>
          <a:ln>
            <a:noFill/>
          </a:ln>
        </p:spPr>
        <p:txBody>
          <a:bodyPr anchorCtr="0" anchor="t" bIns="124375" lIns="124375" spcFirstLastPara="1" rIns="124375" wrap="square" tIns="124375">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4" name="Google Shape;24;p6"/>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3800"/>
              <a:buNone/>
              <a:defRPr/>
            </a:lvl2pPr>
            <a:lvl3pPr lvl="2" algn="l">
              <a:lnSpc>
                <a:spcPct val="100000"/>
              </a:lnSpc>
              <a:spcBef>
                <a:spcPts val="0"/>
              </a:spcBef>
              <a:spcAft>
                <a:spcPts val="0"/>
              </a:spcAft>
              <a:buSzPts val="3800"/>
              <a:buNone/>
              <a:defRPr/>
            </a:lvl3pPr>
            <a:lvl4pPr lvl="3" algn="l">
              <a:lnSpc>
                <a:spcPct val="100000"/>
              </a:lnSpc>
              <a:spcBef>
                <a:spcPts val="0"/>
              </a:spcBef>
              <a:spcAft>
                <a:spcPts val="0"/>
              </a:spcAft>
              <a:buSzPts val="3800"/>
              <a:buNone/>
              <a:defRPr/>
            </a:lvl4pPr>
            <a:lvl5pPr lvl="4" algn="l">
              <a:lnSpc>
                <a:spcPct val="100000"/>
              </a:lnSpc>
              <a:spcBef>
                <a:spcPts val="0"/>
              </a:spcBef>
              <a:spcAft>
                <a:spcPts val="0"/>
              </a:spcAft>
              <a:buSzPts val="3800"/>
              <a:buNone/>
              <a:defRPr/>
            </a:lvl5pPr>
            <a:lvl6pPr lvl="5" algn="l">
              <a:lnSpc>
                <a:spcPct val="100000"/>
              </a:lnSpc>
              <a:spcBef>
                <a:spcPts val="0"/>
              </a:spcBef>
              <a:spcAft>
                <a:spcPts val="0"/>
              </a:spcAft>
              <a:buSzPts val="3800"/>
              <a:buNone/>
              <a:defRPr/>
            </a:lvl6pPr>
            <a:lvl7pPr lvl="6" algn="l">
              <a:lnSpc>
                <a:spcPct val="100000"/>
              </a:lnSpc>
              <a:spcBef>
                <a:spcPts val="0"/>
              </a:spcBef>
              <a:spcAft>
                <a:spcPts val="0"/>
              </a:spcAft>
              <a:buSzPts val="3800"/>
              <a:buNone/>
              <a:defRPr/>
            </a:lvl7pPr>
            <a:lvl8pPr lvl="7" algn="l">
              <a:lnSpc>
                <a:spcPct val="100000"/>
              </a:lnSpc>
              <a:spcBef>
                <a:spcPts val="0"/>
              </a:spcBef>
              <a:spcAft>
                <a:spcPts val="0"/>
              </a:spcAft>
              <a:buSzPts val="3800"/>
              <a:buNone/>
              <a:defRPr/>
            </a:lvl8pPr>
            <a:lvl9pPr lvl="8" algn="l">
              <a:lnSpc>
                <a:spcPct val="100000"/>
              </a:lnSpc>
              <a:spcBef>
                <a:spcPts val="0"/>
              </a:spcBef>
              <a:spcAft>
                <a:spcPts val="0"/>
              </a:spcAft>
              <a:buSzPts val="3800"/>
              <a:buNone/>
              <a:defRPr/>
            </a:lvl9pPr>
          </a:lstStyle>
          <a:p/>
        </p:txBody>
      </p:sp>
      <p:sp>
        <p:nvSpPr>
          <p:cNvPr id="27" name="Google Shape;27;p7"/>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257705" y="1127727"/>
            <a:ext cx="2321700" cy="1533900"/>
          </a:xfrm>
          <a:prstGeom prst="rect">
            <a:avLst/>
          </a:prstGeom>
          <a:noFill/>
          <a:ln>
            <a:noFill/>
          </a:ln>
        </p:spPr>
        <p:txBody>
          <a:bodyPr anchorCtr="0" anchor="b" bIns="124375" lIns="124375" spcFirstLastPara="1" rIns="124375" wrap="square" tIns="124375">
            <a:normAutofit/>
          </a:bodyPr>
          <a:lstStyle>
            <a:lvl1pPr lvl="0" algn="l">
              <a:lnSpc>
                <a:spcPct val="100000"/>
              </a:lnSpc>
              <a:spcBef>
                <a:spcPts val="0"/>
              </a:spcBef>
              <a:spcAft>
                <a:spcPts val="0"/>
              </a:spcAft>
              <a:buSzPts val="3300"/>
              <a:buNone/>
              <a:defRPr sz="3300"/>
            </a:lvl1pPr>
            <a:lvl2pPr lvl="1" algn="l">
              <a:lnSpc>
                <a:spcPct val="100000"/>
              </a:lnSpc>
              <a:spcBef>
                <a:spcPts val="0"/>
              </a:spcBef>
              <a:spcAft>
                <a:spcPts val="0"/>
              </a:spcAft>
              <a:buSzPts val="3300"/>
              <a:buNone/>
              <a:defRPr sz="3300"/>
            </a:lvl2pPr>
            <a:lvl3pPr lvl="2" algn="l">
              <a:lnSpc>
                <a:spcPct val="100000"/>
              </a:lnSpc>
              <a:spcBef>
                <a:spcPts val="0"/>
              </a:spcBef>
              <a:spcAft>
                <a:spcPts val="0"/>
              </a:spcAft>
              <a:buSzPts val="3300"/>
              <a:buNone/>
              <a:defRPr sz="3300"/>
            </a:lvl3pPr>
            <a:lvl4pPr lvl="3" algn="l">
              <a:lnSpc>
                <a:spcPct val="100000"/>
              </a:lnSpc>
              <a:spcBef>
                <a:spcPts val="0"/>
              </a:spcBef>
              <a:spcAft>
                <a:spcPts val="0"/>
              </a:spcAft>
              <a:buSzPts val="3300"/>
              <a:buNone/>
              <a:defRPr sz="3300"/>
            </a:lvl4pPr>
            <a:lvl5pPr lvl="4" algn="l">
              <a:lnSpc>
                <a:spcPct val="100000"/>
              </a:lnSpc>
              <a:spcBef>
                <a:spcPts val="0"/>
              </a:spcBef>
              <a:spcAft>
                <a:spcPts val="0"/>
              </a:spcAft>
              <a:buSzPts val="3300"/>
              <a:buNone/>
              <a:defRPr sz="3300"/>
            </a:lvl5pPr>
            <a:lvl6pPr lvl="5" algn="l">
              <a:lnSpc>
                <a:spcPct val="100000"/>
              </a:lnSpc>
              <a:spcBef>
                <a:spcPts val="0"/>
              </a:spcBef>
              <a:spcAft>
                <a:spcPts val="0"/>
              </a:spcAft>
              <a:buSzPts val="3300"/>
              <a:buNone/>
              <a:defRPr sz="3300"/>
            </a:lvl6pPr>
            <a:lvl7pPr lvl="6" algn="l">
              <a:lnSpc>
                <a:spcPct val="100000"/>
              </a:lnSpc>
              <a:spcBef>
                <a:spcPts val="0"/>
              </a:spcBef>
              <a:spcAft>
                <a:spcPts val="0"/>
              </a:spcAft>
              <a:buSzPts val="3300"/>
              <a:buNone/>
              <a:defRPr sz="3300"/>
            </a:lvl7pPr>
            <a:lvl8pPr lvl="7" algn="l">
              <a:lnSpc>
                <a:spcPct val="100000"/>
              </a:lnSpc>
              <a:spcBef>
                <a:spcPts val="0"/>
              </a:spcBef>
              <a:spcAft>
                <a:spcPts val="0"/>
              </a:spcAft>
              <a:buSzPts val="3300"/>
              <a:buNone/>
              <a:defRPr sz="3300"/>
            </a:lvl8pPr>
            <a:lvl9pPr lvl="8" algn="l">
              <a:lnSpc>
                <a:spcPct val="100000"/>
              </a:lnSpc>
              <a:spcBef>
                <a:spcPts val="0"/>
              </a:spcBef>
              <a:spcAft>
                <a:spcPts val="0"/>
              </a:spcAft>
              <a:buSzPts val="3300"/>
              <a:buNone/>
              <a:defRPr sz="3300"/>
            </a:lvl9pPr>
          </a:lstStyle>
          <a:p/>
        </p:txBody>
      </p:sp>
      <p:sp>
        <p:nvSpPr>
          <p:cNvPr id="30" name="Google Shape;30;p8"/>
          <p:cNvSpPr txBox="1"/>
          <p:nvPr>
            <p:ph idx="1" type="body"/>
          </p:nvPr>
        </p:nvSpPr>
        <p:spPr>
          <a:xfrm>
            <a:off x="257705" y="2820535"/>
            <a:ext cx="2321700" cy="6453300"/>
          </a:xfrm>
          <a:prstGeom prst="rect">
            <a:avLst/>
          </a:prstGeom>
          <a:noFill/>
          <a:ln>
            <a:noFill/>
          </a:ln>
        </p:spPr>
        <p:txBody>
          <a:bodyPr anchorCtr="0" anchor="t" bIns="124375" lIns="124375" spcFirstLastPara="1" rIns="124375" wrap="square" tIns="124375">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1" name="Google Shape;31;p8"/>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405325" y="913690"/>
            <a:ext cx="5264700" cy="8303400"/>
          </a:xfrm>
          <a:prstGeom prst="rect">
            <a:avLst/>
          </a:prstGeom>
          <a:noFill/>
          <a:ln>
            <a:noFill/>
          </a:ln>
        </p:spPr>
        <p:txBody>
          <a:bodyPr anchorCtr="0" anchor="ctr" bIns="124375" lIns="124375" spcFirstLastPara="1" rIns="124375" wrap="square" tIns="124375">
            <a:normAutofit/>
          </a:bodyPr>
          <a:lstStyle>
            <a:lvl1pPr lvl="0" algn="l">
              <a:lnSpc>
                <a:spcPct val="100000"/>
              </a:lnSpc>
              <a:spcBef>
                <a:spcPts val="0"/>
              </a:spcBef>
              <a:spcAft>
                <a:spcPts val="0"/>
              </a:spcAft>
              <a:buSzPts val="6500"/>
              <a:buNone/>
              <a:defRPr sz="6500"/>
            </a:lvl1pPr>
            <a:lvl2pPr lvl="1" algn="l">
              <a:lnSpc>
                <a:spcPct val="100000"/>
              </a:lnSpc>
              <a:spcBef>
                <a:spcPts val="0"/>
              </a:spcBef>
              <a:spcAft>
                <a:spcPts val="0"/>
              </a:spcAft>
              <a:buSzPts val="6500"/>
              <a:buNone/>
              <a:defRPr sz="6500"/>
            </a:lvl2pPr>
            <a:lvl3pPr lvl="2" algn="l">
              <a:lnSpc>
                <a:spcPct val="100000"/>
              </a:lnSpc>
              <a:spcBef>
                <a:spcPts val="0"/>
              </a:spcBef>
              <a:spcAft>
                <a:spcPts val="0"/>
              </a:spcAft>
              <a:buSzPts val="6500"/>
              <a:buNone/>
              <a:defRPr sz="6500"/>
            </a:lvl3pPr>
            <a:lvl4pPr lvl="3" algn="l">
              <a:lnSpc>
                <a:spcPct val="100000"/>
              </a:lnSpc>
              <a:spcBef>
                <a:spcPts val="0"/>
              </a:spcBef>
              <a:spcAft>
                <a:spcPts val="0"/>
              </a:spcAft>
              <a:buSzPts val="6500"/>
              <a:buNone/>
              <a:defRPr sz="6500"/>
            </a:lvl4pPr>
            <a:lvl5pPr lvl="4" algn="l">
              <a:lnSpc>
                <a:spcPct val="100000"/>
              </a:lnSpc>
              <a:spcBef>
                <a:spcPts val="0"/>
              </a:spcBef>
              <a:spcAft>
                <a:spcPts val="0"/>
              </a:spcAft>
              <a:buSzPts val="6500"/>
              <a:buNone/>
              <a:defRPr sz="6500"/>
            </a:lvl5pPr>
            <a:lvl6pPr lvl="5" algn="l">
              <a:lnSpc>
                <a:spcPct val="100000"/>
              </a:lnSpc>
              <a:spcBef>
                <a:spcPts val="0"/>
              </a:spcBef>
              <a:spcAft>
                <a:spcPts val="0"/>
              </a:spcAft>
              <a:buSzPts val="6500"/>
              <a:buNone/>
              <a:defRPr sz="6500"/>
            </a:lvl6pPr>
            <a:lvl7pPr lvl="6" algn="l">
              <a:lnSpc>
                <a:spcPct val="100000"/>
              </a:lnSpc>
              <a:spcBef>
                <a:spcPts val="0"/>
              </a:spcBef>
              <a:spcAft>
                <a:spcPts val="0"/>
              </a:spcAft>
              <a:buSzPts val="6500"/>
              <a:buNone/>
              <a:defRPr sz="6500"/>
            </a:lvl7pPr>
            <a:lvl8pPr lvl="7" algn="l">
              <a:lnSpc>
                <a:spcPct val="100000"/>
              </a:lnSpc>
              <a:spcBef>
                <a:spcPts val="0"/>
              </a:spcBef>
              <a:spcAft>
                <a:spcPts val="0"/>
              </a:spcAft>
              <a:buSzPts val="6500"/>
              <a:buNone/>
              <a:defRPr sz="6500"/>
            </a:lvl8pPr>
            <a:lvl9pPr lvl="8" algn="l">
              <a:lnSpc>
                <a:spcPct val="100000"/>
              </a:lnSpc>
              <a:spcBef>
                <a:spcPts val="0"/>
              </a:spcBef>
              <a:spcAft>
                <a:spcPts val="0"/>
              </a:spcAft>
              <a:buSzPts val="6500"/>
              <a:buNone/>
              <a:defRPr sz="6500"/>
            </a:lvl9pPr>
          </a:lstStyle>
          <a:p/>
        </p:txBody>
      </p:sp>
      <p:sp>
        <p:nvSpPr>
          <p:cNvPr id="34" name="Google Shape;34;p9"/>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3780000" y="-254"/>
            <a:ext cx="3780000" cy="10440000"/>
          </a:xfrm>
          <a:prstGeom prst="rect">
            <a:avLst/>
          </a:prstGeom>
          <a:solidFill>
            <a:schemeClr val="lt2"/>
          </a:solidFill>
          <a:ln>
            <a:noFill/>
          </a:ln>
        </p:spPr>
        <p:txBody>
          <a:bodyPr anchorCtr="0" anchor="ctr" bIns="124375" lIns="124375" spcFirstLastPara="1" rIns="124375" wrap="square" tIns="1243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219508" y="2503032"/>
            <a:ext cx="3344400" cy="3008700"/>
          </a:xfrm>
          <a:prstGeom prst="rect">
            <a:avLst/>
          </a:prstGeom>
          <a:noFill/>
          <a:ln>
            <a:noFill/>
          </a:ln>
        </p:spPr>
        <p:txBody>
          <a:bodyPr anchorCtr="0" anchor="b" bIns="124375" lIns="124375" spcFirstLastPara="1" rIns="124375" wrap="square" tIns="124375">
            <a:normAutofit/>
          </a:bodyPr>
          <a:lstStyle>
            <a:lvl1pPr lvl="0" algn="ctr">
              <a:lnSpc>
                <a:spcPct val="100000"/>
              </a:lnSpc>
              <a:spcBef>
                <a:spcPts val="0"/>
              </a:spcBef>
              <a:spcAft>
                <a:spcPts val="0"/>
              </a:spcAft>
              <a:buSzPts val="5700"/>
              <a:buNone/>
              <a:defRPr sz="5700"/>
            </a:lvl1pPr>
            <a:lvl2pPr lvl="1" algn="ctr">
              <a:lnSpc>
                <a:spcPct val="100000"/>
              </a:lnSpc>
              <a:spcBef>
                <a:spcPts val="0"/>
              </a:spcBef>
              <a:spcAft>
                <a:spcPts val="0"/>
              </a:spcAft>
              <a:buSzPts val="5700"/>
              <a:buNone/>
              <a:defRPr sz="5700"/>
            </a:lvl2pPr>
            <a:lvl3pPr lvl="2" algn="ctr">
              <a:lnSpc>
                <a:spcPct val="100000"/>
              </a:lnSpc>
              <a:spcBef>
                <a:spcPts val="0"/>
              </a:spcBef>
              <a:spcAft>
                <a:spcPts val="0"/>
              </a:spcAft>
              <a:buSzPts val="5700"/>
              <a:buNone/>
              <a:defRPr sz="5700"/>
            </a:lvl3pPr>
            <a:lvl4pPr lvl="3" algn="ctr">
              <a:lnSpc>
                <a:spcPct val="100000"/>
              </a:lnSpc>
              <a:spcBef>
                <a:spcPts val="0"/>
              </a:spcBef>
              <a:spcAft>
                <a:spcPts val="0"/>
              </a:spcAft>
              <a:buSzPts val="5700"/>
              <a:buNone/>
              <a:defRPr sz="5700"/>
            </a:lvl4pPr>
            <a:lvl5pPr lvl="4" algn="ctr">
              <a:lnSpc>
                <a:spcPct val="100000"/>
              </a:lnSpc>
              <a:spcBef>
                <a:spcPts val="0"/>
              </a:spcBef>
              <a:spcAft>
                <a:spcPts val="0"/>
              </a:spcAft>
              <a:buSzPts val="5700"/>
              <a:buNone/>
              <a:defRPr sz="5700"/>
            </a:lvl5pPr>
            <a:lvl6pPr lvl="5" algn="ctr">
              <a:lnSpc>
                <a:spcPct val="100000"/>
              </a:lnSpc>
              <a:spcBef>
                <a:spcPts val="0"/>
              </a:spcBef>
              <a:spcAft>
                <a:spcPts val="0"/>
              </a:spcAft>
              <a:buSzPts val="5700"/>
              <a:buNone/>
              <a:defRPr sz="5700"/>
            </a:lvl6pPr>
            <a:lvl7pPr lvl="6" algn="ctr">
              <a:lnSpc>
                <a:spcPct val="100000"/>
              </a:lnSpc>
              <a:spcBef>
                <a:spcPts val="0"/>
              </a:spcBef>
              <a:spcAft>
                <a:spcPts val="0"/>
              </a:spcAft>
              <a:buSzPts val="5700"/>
              <a:buNone/>
              <a:defRPr sz="5700"/>
            </a:lvl7pPr>
            <a:lvl8pPr lvl="7" algn="ctr">
              <a:lnSpc>
                <a:spcPct val="100000"/>
              </a:lnSpc>
              <a:spcBef>
                <a:spcPts val="0"/>
              </a:spcBef>
              <a:spcAft>
                <a:spcPts val="0"/>
              </a:spcAft>
              <a:buSzPts val="5700"/>
              <a:buNone/>
              <a:defRPr sz="5700"/>
            </a:lvl8pPr>
            <a:lvl9pPr lvl="8" algn="ctr">
              <a:lnSpc>
                <a:spcPct val="100000"/>
              </a:lnSpc>
              <a:spcBef>
                <a:spcPts val="0"/>
              </a:spcBef>
              <a:spcAft>
                <a:spcPts val="0"/>
              </a:spcAft>
              <a:buSzPts val="5700"/>
              <a:buNone/>
              <a:defRPr sz="5700"/>
            </a:lvl9pPr>
          </a:lstStyle>
          <a:p/>
        </p:txBody>
      </p:sp>
      <p:sp>
        <p:nvSpPr>
          <p:cNvPr id="38" name="Google Shape;38;p10"/>
          <p:cNvSpPr txBox="1"/>
          <p:nvPr>
            <p:ph idx="1" type="subTitle"/>
          </p:nvPr>
        </p:nvSpPr>
        <p:spPr>
          <a:xfrm>
            <a:off x="219508" y="5689531"/>
            <a:ext cx="3344400" cy="2506800"/>
          </a:xfrm>
          <a:prstGeom prst="rect">
            <a:avLst/>
          </a:prstGeom>
          <a:noFill/>
          <a:ln>
            <a:noFill/>
          </a:ln>
        </p:spPr>
        <p:txBody>
          <a:bodyPr anchorCtr="0" anchor="t" bIns="124375" lIns="124375" spcFirstLastPara="1" rIns="124375" wrap="square" tIns="124375">
            <a:norm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39" name="Google Shape;39;p10"/>
          <p:cNvSpPr txBox="1"/>
          <p:nvPr>
            <p:ph idx="2" type="body"/>
          </p:nvPr>
        </p:nvSpPr>
        <p:spPr>
          <a:xfrm>
            <a:off x="4083839" y="1469689"/>
            <a:ext cx="3172500" cy="7500300"/>
          </a:xfrm>
          <a:prstGeom prst="rect">
            <a:avLst/>
          </a:prstGeom>
          <a:noFill/>
          <a:ln>
            <a:noFill/>
          </a:ln>
        </p:spPr>
        <p:txBody>
          <a:bodyPr anchorCtr="0" anchor="ctr" bIns="124375" lIns="124375" spcFirstLastPara="1" rIns="124375" wrap="square" tIns="124375">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40" name="Google Shape;40;p10"/>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257705" y="8586994"/>
            <a:ext cx="4959900" cy="1228200"/>
          </a:xfrm>
          <a:prstGeom prst="rect">
            <a:avLst/>
          </a:prstGeom>
          <a:noFill/>
          <a:ln>
            <a:noFill/>
          </a:ln>
        </p:spPr>
        <p:txBody>
          <a:bodyPr anchorCtr="0" anchor="ctr" bIns="124375" lIns="124375" spcFirstLastPara="1" rIns="124375" wrap="square" tIns="124375">
            <a:normAutofit/>
          </a:bodyPr>
          <a:lstStyle>
            <a:lvl1pPr indent="-228600" lvl="0" marL="457200" algn="l">
              <a:lnSpc>
                <a:spcPct val="100000"/>
              </a:lnSpc>
              <a:spcBef>
                <a:spcPts val="0"/>
              </a:spcBef>
              <a:spcAft>
                <a:spcPts val="0"/>
              </a:spcAft>
              <a:buSzPts val="2400"/>
              <a:buNone/>
              <a:defRPr/>
            </a:lvl1pPr>
          </a:lstStyle>
          <a:p/>
        </p:txBody>
      </p:sp>
      <p:sp>
        <p:nvSpPr>
          <p:cNvPr id="43" name="Google Shape;43;p11"/>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nvSpPr>
        <p:spPr>
          <a:xfrm>
            <a:off x="744438" y="2206625"/>
            <a:ext cx="6071100" cy="554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pl" sz="2400" u="none" cap="none" strike="noStrike">
                <a:solidFill>
                  <a:srgbClr val="FF3131"/>
                </a:solidFill>
                <a:latin typeface="Lobster Two"/>
                <a:ea typeface="Lobster Two"/>
                <a:cs typeface="Lobster Two"/>
                <a:sym typeface="Lobster Two"/>
              </a:rPr>
              <a:t>Grade </a:t>
            </a:r>
            <a:r>
              <a:rPr lang="pl" sz="2400">
                <a:solidFill>
                  <a:srgbClr val="FF3131"/>
                </a:solidFill>
                <a:latin typeface="Lobster Two"/>
                <a:ea typeface="Lobster Two"/>
                <a:cs typeface="Lobster Two"/>
                <a:sym typeface="Lobster Two"/>
              </a:rPr>
              <a:t>1</a:t>
            </a:r>
            <a:r>
              <a:rPr b="0" i="0" lang="pl" sz="2400" u="none" cap="none" strike="noStrike">
                <a:solidFill>
                  <a:srgbClr val="FF3131"/>
                </a:solidFill>
                <a:latin typeface="Lobster Two"/>
                <a:ea typeface="Lobster Two"/>
                <a:cs typeface="Lobster Two"/>
                <a:sym typeface="Lobster Two"/>
              </a:rPr>
              <a:t> Newsletter - May in Review</a:t>
            </a:r>
            <a:endParaRPr b="0" i="0" sz="2400" u="none" cap="none" strike="noStrike">
              <a:solidFill>
                <a:srgbClr val="FF3131"/>
              </a:solidFill>
              <a:latin typeface="Lobster Two"/>
              <a:ea typeface="Lobster Two"/>
              <a:cs typeface="Lobster Two"/>
              <a:sym typeface="Lobster Two"/>
            </a:endParaRPr>
          </a:p>
        </p:txBody>
      </p:sp>
      <p:sp>
        <p:nvSpPr>
          <p:cNvPr id="55" name="Google Shape;55;p1"/>
          <p:cNvSpPr txBox="1"/>
          <p:nvPr/>
        </p:nvSpPr>
        <p:spPr>
          <a:xfrm>
            <a:off x="418400" y="2866400"/>
            <a:ext cx="2563800" cy="90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6" name="Google Shape;56;p1"/>
          <p:cNvSpPr txBox="1"/>
          <p:nvPr/>
        </p:nvSpPr>
        <p:spPr>
          <a:xfrm>
            <a:off x="333900" y="2677325"/>
            <a:ext cx="2261100" cy="2075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500"/>
              </a:spcBef>
              <a:spcAft>
                <a:spcPts val="0"/>
              </a:spcAft>
              <a:buClr>
                <a:schemeClr val="dk1"/>
              </a:buClr>
              <a:buSzPts val="1100"/>
              <a:buFont typeface="Arial"/>
              <a:buNone/>
            </a:pPr>
            <a:r>
              <a:rPr b="1" i="0" lang="pl" sz="1200" u="none" cap="none" strike="noStrike">
                <a:solidFill>
                  <a:schemeClr val="dk1"/>
                </a:solidFill>
                <a:latin typeface="Century Gothic"/>
                <a:ea typeface="Century Gothic"/>
                <a:cs typeface="Century Gothic"/>
                <a:sym typeface="Century Gothic"/>
              </a:rPr>
              <a:t>Introduction</a:t>
            </a:r>
            <a:endParaRPr b="1" i="0" sz="12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0"/>
              </a:spcAft>
              <a:buNone/>
            </a:pPr>
            <a:r>
              <a:rPr lang="pl" sz="1200">
                <a:solidFill>
                  <a:schemeClr val="dk1"/>
                </a:solidFill>
                <a:latin typeface="Century Gothic"/>
                <a:ea typeface="Century Gothic"/>
                <a:cs typeface="Century Gothic"/>
                <a:sym typeface="Century Gothic"/>
              </a:rPr>
              <a:t>We had our first Around the World Festival in May where students learned all about the land down under… Australia!</a:t>
            </a:r>
            <a:endParaRPr b="0"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500"/>
              </a:spcBef>
              <a:spcAft>
                <a:spcPts val="0"/>
              </a:spcAft>
              <a:buClr>
                <a:schemeClr val="dk1"/>
              </a:buClr>
              <a:buSzPts val="1100"/>
              <a:buFont typeface="Arial"/>
              <a:buNone/>
            </a:pPr>
            <a:r>
              <a:t/>
            </a:r>
            <a:endParaRPr b="0"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1000"/>
              </a:spcBef>
              <a:spcAft>
                <a:spcPts val="0"/>
              </a:spcAft>
              <a:buClr>
                <a:schemeClr val="dk1"/>
              </a:buClr>
              <a:buSzPts val="1100"/>
              <a:buFont typeface="Arial"/>
              <a:buNone/>
            </a:pPr>
            <a:r>
              <a:t/>
            </a:r>
            <a:endParaRPr b="0" i="0" sz="12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1000"/>
              </a:spcBef>
              <a:spcAft>
                <a:spcPts val="1000"/>
              </a:spcAft>
              <a:buClr>
                <a:schemeClr val="dk1"/>
              </a:buClr>
              <a:buSzPts val="1100"/>
              <a:buFont typeface="Arial"/>
              <a:buNone/>
            </a:pPr>
            <a:r>
              <a:t/>
            </a:r>
            <a:endParaRPr b="0" i="0" sz="1200" u="none" cap="none" strike="noStrike">
              <a:solidFill>
                <a:schemeClr val="accent2"/>
              </a:solidFill>
              <a:latin typeface="Century Gothic"/>
              <a:ea typeface="Century Gothic"/>
              <a:cs typeface="Century Gothic"/>
              <a:sym typeface="Century Gothic"/>
            </a:endParaRPr>
          </a:p>
        </p:txBody>
      </p:sp>
      <p:sp>
        <p:nvSpPr>
          <p:cNvPr id="57" name="Google Shape;57;p1"/>
          <p:cNvSpPr txBox="1"/>
          <p:nvPr/>
        </p:nvSpPr>
        <p:spPr>
          <a:xfrm>
            <a:off x="2603900" y="2677325"/>
            <a:ext cx="2261100" cy="2391000"/>
          </a:xfrm>
          <a:prstGeom prst="rect">
            <a:avLst/>
          </a:prstGeom>
          <a:noFill/>
          <a:ln>
            <a:noFill/>
          </a:ln>
        </p:spPr>
        <p:txBody>
          <a:bodyPr anchorCtr="0" anchor="t" bIns="91425" lIns="91425" spcFirstLastPara="1" rIns="91425" wrap="square" tIns="91425">
            <a:noAutofit/>
          </a:bodyPr>
          <a:lstStyle/>
          <a:p>
            <a:pPr indent="457200" lvl="0" marL="0" marR="0" rtl="0" algn="l">
              <a:lnSpc>
                <a:spcPct val="100000"/>
              </a:lnSpc>
              <a:spcBef>
                <a:spcPts val="500"/>
              </a:spcBef>
              <a:spcAft>
                <a:spcPts val="0"/>
              </a:spcAft>
              <a:buClr>
                <a:srgbClr val="000000"/>
              </a:buClr>
              <a:buSzPts val="1200"/>
              <a:buFont typeface="Arial"/>
              <a:buNone/>
            </a:pPr>
            <a:r>
              <a:rPr b="1" i="0" lang="pl" sz="1200" u="none" cap="none" strike="noStrike">
                <a:solidFill>
                  <a:schemeClr val="dk1"/>
                </a:solidFill>
                <a:latin typeface="Century Gothic"/>
                <a:ea typeface="Century Gothic"/>
                <a:cs typeface="Century Gothic"/>
                <a:sym typeface="Century Gothic"/>
              </a:rPr>
              <a:t>Mathematics</a:t>
            </a:r>
            <a:endParaRPr b="1" i="0" sz="1200" u="none" cap="none" strike="noStrike">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 looked at mass in detail and how objects can be heavier or lighter. We reinforced knowledge by finding objects in the classroom and discussing whether they were heavier or lighter and putting them in order.</a:t>
            </a:r>
            <a:endParaRPr b="1" sz="1200">
              <a:solidFill>
                <a:schemeClr val="dk1"/>
              </a:solidFill>
              <a:latin typeface="Century Gothic"/>
              <a:ea typeface="Century Gothic"/>
              <a:cs typeface="Century Gothic"/>
              <a:sym typeface="Century Gothic"/>
            </a:endParaRPr>
          </a:p>
          <a:p>
            <a:pPr indent="0" lvl="0" marL="0" marR="0" rtl="0" algn="just">
              <a:lnSpc>
                <a:spcPct val="100000"/>
              </a:lnSpc>
              <a:spcBef>
                <a:spcPts val="1000"/>
              </a:spcBef>
              <a:spcAft>
                <a:spcPts val="1000"/>
              </a:spcAft>
              <a:buClr>
                <a:schemeClr val="dk1"/>
              </a:buClr>
              <a:buSzPts val="1100"/>
              <a:buFont typeface="Arial"/>
              <a:buNone/>
            </a:pPr>
            <a:r>
              <a:t/>
            </a:r>
            <a:endParaRPr b="0" i="0" sz="1200" u="none" cap="none" strike="noStrike">
              <a:solidFill>
                <a:schemeClr val="dk1"/>
              </a:solidFill>
              <a:latin typeface="Century Gothic"/>
              <a:ea typeface="Century Gothic"/>
              <a:cs typeface="Century Gothic"/>
              <a:sym typeface="Century Gothic"/>
            </a:endParaRPr>
          </a:p>
        </p:txBody>
      </p:sp>
      <p:sp>
        <p:nvSpPr>
          <p:cNvPr id="58" name="Google Shape;58;p1"/>
          <p:cNvSpPr txBox="1"/>
          <p:nvPr/>
        </p:nvSpPr>
        <p:spPr>
          <a:xfrm>
            <a:off x="4965025" y="2677325"/>
            <a:ext cx="2261100" cy="2760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pl" sz="1200" u="none" cap="none" strike="noStrike">
                <a:solidFill>
                  <a:schemeClr val="accent2"/>
                </a:solidFill>
                <a:latin typeface="Century Gothic"/>
                <a:ea typeface="Century Gothic"/>
                <a:cs typeface="Century Gothic"/>
                <a:sym typeface="Century Gothic"/>
              </a:rPr>
              <a:t>Science</a:t>
            </a:r>
            <a:endParaRPr b="1" i="0" sz="1200" u="none" cap="none" strike="noStrike">
              <a:solidFill>
                <a:schemeClr val="accent2"/>
              </a:solidFill>
              <a:latin typeface="Century Gothic"/>
              <a:ea typeface="Century Gothic"/>
              <a:cs typeface="Century Gothic"/>
              <a:sym typeface="Century Gothic"/>
            </a:endParaRPr>
          </a:p>
          <a:p>
            <a:pPr indent="0" lvl="0" marL="0" marR="0" rtl="0" algn="just">
              <a:lnSpc>
                <a:spcPct val="100000"/>
              </a:lnSpc>
              <a:spcBef>
                <a:spcPts val="1000"/>
              </a:spcBef>
              <a:spcAft>
                <a:spcPts val="0"/>
              </a:spcAft>
              <a:buClr>
                <a:srgbClr val="000000"/>
              </a:buClr>
              <a:buSzPts val="1200"/>
              <a:buFont typeface="Arial"/>
              <a:buNone/>
            </a:pPr>
            <a:r>
              <a:rPr lang="pl" sz="1200">
                <a:solidFill>
                  <a:schemeClr val="accent2"/>
                </a:solidFill>
                <a:latin typeface="Century Gothic"/>
                <a:ea typeface="Century Gothic"/>
                <a:cs typeface="Century Gothic"/>
                <a:sym typeface="Century Gothic"/>
              </a:rPr>
              <a:t>Grade 1 students are learning how the Earth's rotation and the sun influence weather and seasons. They explored how calendars help track seasonal changes. We also </a:t>
            </a:r>
            <a:r>
              <a:rPr lang="pl" sz="1200">
                <a:solidFill>
                  <a:schemeClr val="accent2"/>
                </a:solidFill>
                <a:latin typeface="Century Gothic"/>
                <a:ea typeface="Century Gothic"/>
                <a:cs typeface="Century Gothic"/>
                <a:sym typeface="Century Gothic"/>
              </a:rPr>
              <a:t>learned</a:t>
            </a:r>
            <a:r>
              <a:rPr lang="pl" sz="1200">
                <a:solidFill>
                  <a:schemeClr val="accent2"/>
                </a:solidFill>
                <a:latin typeface="Century Gothic"/>
                <a:ea typeface="Century Gothic"/>
                <a:cs typeface="Century Gothic"/>
                <a:sym typeface="Century Gothic"/>
              </a:rPr>
              <a:t> what a weather forecast is and how it can help us in our daily lives. </a:t>
            </a:r>
            <a:endParaRPr b="0" i="0" sz="1200" u="none" cap="none" strike="noStrike">
              <a:solidFill>
                <a:schemeClr val="accent2"/>
              </a:solidFill>
              <a:latin typeface="Century Gothic"/>
              <a:ea typeface="Century Gothic"/>
              <a:cs typeface="Century Gothic"/>
              <a:sym typeface="Century Gothic"/>
            </a:endParaRPr>
          </a:p>
          <a:p>
            <a:pPr indent="0" lvl="0" marL="0" marR="0" rtl="0" algn="just">
              <a:lnSpc>
                <a:spcPct val="100000"/>
              </a:lnSpc>
              <a:spcBef>
                <a:spcPts val="1000"/>
              </a:spcBef>
              <a:spcAft>
                <a:spcPts val="1000"/>
              </a:spcAft>
              <a:buClr>
                <a:srgbClr val="000000"/>
              </a:buClr>
              <a:buSzPts val="1200"/>
              <a:buFont typeface="Arial"/>
              <a:buNone/>
            </a:pPr>
            <a:r>
              <a:t/>
            </a:r>
            <a:endParaRPr b="0" i="0" sz="1200" u="none" cap="none" strike="noStrike">
              <a:solidFill>
                <a:schemeClr val="accent2"/>
              </a:solidFill>
              <a:latin typeface="Century Gothic"/>
              <a:ea typeface="Century Gothic"/>
              <a:cs typeface="Century Gothic"/>
              <a:sym typeface="Century Gothic"/>
            </a:endParaRPr>
          </a:p>
        </p:txBody>
      </p:sp>
      <p:sp>
        <p:nvSpPr>
          <p:cNvPr id="59" name="Google Shape;59;p1"/>
          <p:cNvSpPr txBox="1"/>
          <p:nvPr/>
        </p:nvSpPr>
        <p:spPr>
          <a:xfrm>
            <a:off x="310525" y="4157024"/>
            <a:ext cx="2193300" cy="2760600"/>
          </a:xfrm>
          <a:prstGeom prst="rect">
            <a:avLst/>
          </a:prstGeom>
          <a:noFill/>
          <a:ln>
            <a:noFill/>
          </a:ln>
        </p:spPr>
        <p:txBody>
          <a:bodyPr anchorCtr="0" anchor="t" bIns="91425" lIns="91425" spcFirstLastPara="1" rIns="91425" wrap="square" tIns="91425">
            <a:noAutofit/>
          </a:bodyPr>
          <a:lstStyle/>
          <a:p>
            <a:pPr indent="457200" lvl="0" marL="0" marR="0" rtl="0" algn="just">
              <a:lnSpc>
                <a:spcPct val="100000"/>
              </a:lnSpc>
              <a:spcBef>
                <a:spcPts val="500"/>
              </a:spcBef>
              <a:spcAft>
                <a:spcPts val="0"/>
              </a:spcAft>
              <a:buClr>
                <a:schemeClr val="dk1"/>
              </a:buClr>
              <a:buSzPts val="1100"/>
              <a:buFont typeface="Arial"/>
              <a:buNone/>
            </a:pPr>
            <a:r>
              <a:t/>
            </a:r>
            <a:endParaRPr b="1" i="0" sz="1200" u="none" cap="none" strike="noStrike">
              <a:solidFill>
                <a:schemeClr val="dk1"/>
              </a:solidFill>
              <a:latin typeface="Century Gothic"/>
              <a:ea typeface="Century Gothic"/>
              <a:cs typeface="Century Gothic"/>
              <a:sym typeface="Century Gothic"/>
            </a:endParaRPr>
          </a:p>
          <a:p>
            <a:pPr indent="457200" lvl="0" marL="0" marR="0" rtl="0" algn="just">
              <a:lnSpc>
                <a:spcPct val="100000"/>
              </a:lnSpc>
              <a:spcBef>
                <a:spcPts val="500"/>
              </a:spcBef>
              <a:spcAft>
                <a:spcPts val="0"/>
              </a:spcAft>
              <a:buClr>
                <a:schemeClr val="dk1"/>
              </a:buClr>
              <a:buSzPts val="1100"/>
              <a:buFont typeface="Arial"/>
              <a:buNone/>
            </a:pPr>
            <a:r>
              <a:rPr b="1" i="0" lang="pl" sz="1200" u="none" cap="none" strike="noStrike">
                <a:solidFill>
                  <a:schemeClr val="dk1"/>
                </a:solidFill>
                <a:latin typeface="Century Gothic"/>
                <a:ea typeface="Century Gothic"/>
                <a:cs typeface="Century Gothic"/>
                <a:sym typeface="Century Gothic"/>
              </a:rPr>
              <a:t>Language Arts</a:t>
            </a:r>
            <a:endParaRPr b="1" i="0" sz="12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 learned all about life on a cruise ship and how crew members work hard to ensure passengers have a great experience! We also learned how to write sentences using the simple past and students wrote about a fun experience they had.</a:t>
            </a:r>
            <a:endParaRPr sz="1200">
              <a:solidFill>
                <a:schemeClr val="dk1"/>
              </a:solidFill>
              <a:latin typeface="Century Gothic"/>
              <a:ea typeface="Century Gothic"/>
              <a:cs typeface="Century Gothic"/>
              <a:sym typeface="Century Gothic"/>
            </a:endParaRPr>
          </a:p>
          <a:p>
            <a:pPr indent="0" lvl="0" marL="0" marR="0" rtl="0" algn="just">
              <a:lnSpc>
                <a:spcPct val="100000"/>
              </a:lnSpc>
              <a:spcBef>
                <a:spcPts val="1000"/>
              </a:spcBef>
              <a:spcAft>
                <a:spcPts val="1000"/>
              </a:spcAft>
              <a:buClr>
                <a:schemeClr val="dk1"/>
              </a:buClr>
              <a:buSzPts val="1100"/>
              <a:buFont typeface="Arial"/>
              <a:buNone/>
            </a:pPr>
            <a:r>
              <a:t/>
            </a:r>
            <a:endParaRPr b="0" i="0" sz="1200" u="none" cap="none" strike="noStrike">
              <a:solidFill>
                <a:schemeClr val="dk1"/>
              </a:solidFill>
              <a:latin typeface="Century Gothic"/>
              <a:ea typeface="Century Gothic"/>
              <a:cs typeface="Century Gothic"/>
              <a:sym typeface="Century Gothic"/>
            </a:endParaRPr>
          </a:p>
        </p:txBody>
      </p:sp>
      <p:sp>
        <p:nvSpPr>
          <p:cNvPr id="60" name="Google Shape;60;p1"/>
          <p:cNvSpPr txBox="1"/>
          <p:nvPr/>
        </p:nvSpPr>
        <p:spPr>
          <a:xfrm>
            <a:off x="2603875" y="5068325"/>
            <a:ext cx="2261100" cy="2583300"/>
          </a:xfrm>
          <a:prstGeom prst="rect">
            <a:avLst/>
          </a:prstGeom>
          <a:noFill/>
          <a:ln>
            <a:noFill/>
          </a:ln>
        </p:spPr>
        <p:txBody>
          <a:bodyPr anchorCtr="0" anchor="t" bIns="91425" lIns="91425" spcFirstLastPara="1" rIns="91425" wrap="square" tIns="91425">
            <a:noAutofit/>
          </a:bodyPr>
          <a:lstStyle/>
          <a:p>
            <a:pPr indent="457200" lvl="0" marL="0" marR="0" rtl="0" algn="just">
              <a:lnSpc>
                <a:spcPct val="100000"/>
              </a:lnSpc>
              <a:spcBef>
                <a:spcPts val="500"/>
              </a:spcBef>
              <a:spcAft>
                <a:spcPts val="0"/>
              </a:spcAft>
              <a:buClr>
                <a:schemeClr val="dk1"/>
              </a:buClr>
              <a:buSzPts val="1100"/>
              <a:buFont typeface="Arial"/>
              <a:buNone/>
            </a:pPr>
            <a:r>
              <a:rPr b="1" i="0" lang="pl" sz="1200" u="none" cap="none" strike="noStrike">
                <a:solidFill>
                  <a:schemeClr val="dk1"/>
                </a:solidFill>
                <a:latin typeface="Century Gothic"/>
                <a:ea typeface="Century Gothic"/>
                <a:cs typeface="Century Gothic"/>
                <a:sym typeface="Century Gothic"/>
              </a:rPr>
              <a:t>Social Studies</a:t>
            </a:r>
            <a:endParaRPr b="1" i="0" sz="12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500"/>
              </a:spcAft>
              <a:buClr>
                <a:schemeClr val="dk1"/>
              </a:buClr>
              <a:buSzPts val="1100"/>
              <a:buFont typeface="Arial"/>
              <a:buNone/>
            </a:pPr>
            <a:r>
              <a:rPr lang="pl" sz="1200">
                <a:solidFill>
                  <a:schemeClr val="dk1"/>
                </a:solidFill>
                <a:latin typeface="Century Gothic"/>
                <a:ea typeface="Century Gothic"/>
                <a:cs typeface="Century Gothic"/>
                <a:sym typeface="Century Gothic"/>
              </a:rPr>
              <a:t>We learned how our home and our neighbourhoods are similar and different. We also talked about how important it is to </a:t>
            </a:r>
            <a:r>
              <a:rPr lang="pl" sz="1200">
                <a:solidFill>
                  <a:schemeClr val="dk1"/>
                </a:solidFill>
                <a:latin typeface="Century Gothic"/>
                <a:ea typeface="Century Gothic"/>
                <a:cs typeface="Century Gothic"/>
                <a:sym typeface="Century Gothic"/>
              </a:rPr>
              <a:t>project</a:t>
            </a:r>
            <a:r>
              <a:rPr lang="pl" sz="1200">
                <a:solidFill>
                  <a:schemeClr val="dk1"/>
                </a:solidFill>
                <a:latin typeface="Century Gothic"/>
                <a:ea typeface="Century Gothic"/>
                <a:cs typeface="Century Gothic"/>
                <a:sym typeface="Century Gothic"/>
              </a:rPr>
              <a:t> nature areas all around us.</a:t>
            </a:r>
            <a:endParaRPr i="0" sz="1200" u="none" cap="none" strike="noStrike">
              <a:solidFill>
                <a:schemeClr val="dk1"/>
              </a:solidFill>
              <a:latin typeface="Century Gothic"/>
              <a:ea typeface="Century Gothic"/>
              <a:cs typeface="Century Gothic"/>
              <a:sym typeface="Century Gothic"/>
            </a:endParaRPr>
          </a:p>
        </p:txBody>
      </p:sp>
      <p:sp>
        <p:nvSpPr>
          <p:cNvPr id="61" name="Google Shape;61;p1"/>
          <p:cNvSpPr txBox="1"/>
          <p:nvPr/>
        </p:nvSpPr>
        <p:spPr>
          <a:xfrm>
            <a:off x="5169800" y="5137325"/>
            <a:ext cx="2261100" cy="299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pl" sz="1200" u="none" cap="none" strike="noStrike">
                <a:solidFill>
                  <a:schemeClr val="dk1"/>
                </a:solidFill>
                <a:latin typeface="Century Gothic"/>
                <a:ea typeface="Century Gothic"/>
                <a:cs typeface="Century Gothic"/>
                <a:sym typeface="Century Gothic"/>
              </a:rPr>
              <a:t>Art</a:t>
            </a:r>
            <a:endParaRPr b="1" i="0" sz="1200" u="none" cap="none" strike="noStrike">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 drew pictures that were inspired by Paula Rego. We also used pastels to create summer sunsets to welcome in the long, summer days!</a:t>
            </a:r>
            <a:endParaRPr b="1" sz="1200">
              <a:solidFill>
                <a:schemeClr val="dk1"/>
              </a:solidFill>
              <a:latin typeface="Century Gothic"/>
              <a:ea typeface="Century Gothic"/>
              <a:cs typeface="Century Gothic"/>
              <a:sym typeface="Century Gothic"/>
            </a:endParaRPr>
          </a:p>
          <a:p>
            <a:pPr indent="0" lvl="0" marL="0" marR="0" rtl="0" algn="l">
              <a:lnSpc>
                <a:spcPct val="100000"/>
              </a:lnSpc>
              <a:spcBef>
                <a:spcPts val="1000"/>
              </a:spcBef>
              <a:spcAft>
                <a:spcPts val="1000"/>
              </a:spcAft>
              <a:buClr>
                <a:srgbClr val="000000"/>
              </a:buClr>
              <a:buSzPts val="1200"/>
              <a:buFont typeface="Arial"/>
              <a:buNone/>
            </a:pPr>
            <a:r>
              <a:t/>
            </a:r>
            <a:endParaRPr b="1" i="0" sz="1200" u="none" cap="none" strike="noStrike">
              <a:solidFill>
                <a:schemeClr val="accent2"/>
              </a:solidFill>
              <a:latin typeface="Caveat"/>
              <a:ea typeface="Caveat"/>
              <a:cs typeface="Caveat"/>
              <a:sym typeface="Caveat"/>
            </a:endParaRPr>
          </a:p>
        </p:txBody>
      </p:sp>
      <p:sp>
        <p:nvSpPr>
          <p:cNvPr id="62" name="Google Shape;62;p1"/>
          <p:cNvSpPr txBox="1"/>
          <p:nvPr/>
        </p:nvSpPr>
        <p:spPr>
          <a:xfrm>
            <a:off x="249022" y="6748825"/>
            <a:ext cx="4552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pl" sz="2000" u="none" cap="none" strike="noStrike">
                <a:solidFill>
                  <a:srgbClr val="FF3131"/>
                </a:solidFill>
                <a:latin typeface="Lobster Two"/>
                <a:ea typeface="Lobster Two"/>
                <a:cs typeface="Lobster Two"/>
                <a:sym typeface="Lobster Two"/>
              </a:rPr>
              <a:t>Pictures, pictures, pictures!</a:t>
            </a:r>
            <a:endParaRPr b="0" i="0" sz="2000" u="none" cap="none" strike="noStrike">
              <a:solidFill>
                <a:srgbClr val="FF3131"/>
              </a:solidFill>
              <a:latin typeface="Lobster Two"/>
              <a:ea typeface="Lobster Two"/>
              <a:cs typeface="Lobster Two"/>
              <a:sym typeface="Lobster Two"/>
            </a:endParaRPr>
          </a:p>
        </p:txBody>
      </p:sp>
      <p:sp>
        <p:nvSpPr>
          <p:cNvPr id="63" name="Google Shape;63;p1"/>
          <p:cNvSpPr txBox="1"/>
          <p:nvPr/>
        </p:nvSpPr>
        <p:spPr>
          <a:xfrm>
            <a:off x="5090275" y="7302925"/>
            <a:ext cx="2261100" cy="363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pl" sz="1200" u="none" cap="none" strike="noStrike">
                <a:solidFill>
                  <a:schemeClr val="accent2"/>
                </a:solidFill>
                <a:latin typeface="Century Gothic"/>
                <a:ea typeface="Century Gothic"/>
                <a:cs typeface="Century Gothic"/>
                <a:sym typeface="Century Gothic"/>
              </a:rPr>
              <a:t>Important Dates:</a:t>
            </a:r>
            <a:endParaRPr b="1" i="0" sz="1200" u="none" cap="none" strike="noStrike">
              <a:solidFill>
                <a:schemeClr val="accent2"/>
              </a:solidFill>
              <a:latin typeface="Century Gothic"/>
              <a:ea typeface="Century Gothic"/>
              <a:cs typeface="Century Gothic"/>
              <a:sym typeface="Century Gothic"/>
            </a:endParaRPr>
          </a:p>
        </p:txBody>
      </p:sp>
      <p:sp>
        <p:nvSpPr>
          <p:cNvPr id="64" name="Google Shape;64;p1"/>
          <p:cNvSpPr txBox="1"/>
          <p:nvPr/>
        </p:nvSpPr>
        <p:spPr>
          <a:xfrm>
            <a:off x="5152700" y="7857025"/>
            <a:ext cx="2295300" cy="2391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500"/>
              </a:spcBef>
              <a:spcAft>
                <a:spcPts val="0"/>
              </a:spcAft>
              <a:buNone/>
            </a:pPr>
            <a:r>
              <a:rPr lang="pl" sz="1200">
                <a:solidFill>
                  <a:schemeClr val="dk1"/>
                </a:solidFill>
                <a:latin typeface="Century Gothic"/>
                <a:ea typeface="Century Gothic"/>
                <a:cs typeface="Century Gothic"/>
                <a:sym typeface="Century Gothic"/>
              </a:rPr>
              <a:t>9th June - Sports Day</a:t>
            </a:r>
            <a:endParaRPr sz="1200">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0"/>
              </a:spcAft>
              <a:buNone/>
            </a:pPr>
            <a:r>
              <a:rPr lang="pl" sz="1200">
                <a:solidFill>
                  <a:schemeClr val="dk1"/>
                </a:solidFill>
                <a:latin typeface="Century Gothic"/>
                <a:ea typeface="Century Gothic"/>
                <a:cs typeface="Century Gothic"/>
                <a:sym typeface="Century Gothic"/>
              </a:rPr>
              <a:t>9th &amp; 10th June - Parent/Teacher meetings</a:t>
            </a:r>
            <a:endParaRPr sz="1200">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0"/>
              </a:spcAft>
              <a:buNone/>
            </a:pPr>
            <a:r>
              <a:rPr lang="pl" sz="1200">
                <a:solidFill>
                  <a:schemeClr val="dk1"/>
                </a:solidFill>
                <a:latin typeface="Century Gothic"/>
                <a:ea typeface="Century Gothic"/>
                <a:cs typeface="Century Gothic"/>
                <a:sym typeface="Century Gothic"/>
              </a:rPr>
              <a:t>11th to 13th June - Green School</a:t>
            </a:r>
            <a:endParaRPr sz="1200">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0"/>
              </a:spcAft>
              <a:buNone/>
            </a:pPr>
            <a:r>
              <a:rPr lang="pl" sz="1200">
                <a:solidFill>
                  <a:schemeClr val="dk1"/>
                </a:solidFill>
                <a:latin typeface="Century Gothic"/>
                <a:ea typeface="Century Gothic"/>
                <a:cs typeface="Century Gothic"/>
                <a:sym typeface="Century Gothic"/>
              </a:rPr>
              <a:t>19th to 20th June - Corpus Christi (school closed)</a:t>
            </a:r>
            <a:endParaRPr sz="1200">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500"/>
              </a:spcAft>
              <a:buNone/>
            </a:pPr>
            <a:r>
              <a:rPr lang="pl" sz="1200">
                <a:solidFill>
                  <a:schemeClr val="dk1"/>
                </a:solidFill>
                <a:latin typeface="Century Gothic"/>
                <a:ea typeface="Century Gothic"/>
                <a:cs typeface="Century Gothic"/>
                <a:sym typeface="Century Gothic"/>
              </a:rPr>
              <a:t>27th June - End of the School Year</a:t>
            </a:r>
            <a:endParaRPr sz="1200">
              <a:solidFill>
                <a:schemeClr val="dk1"/>
              </a:solidFill>
              <a:latin typeface="Century Gothic"/>
              <a:ea typeface="Century Gothic"/>
              <a:cs typeface="Century Gothic"/>
              <a:sym typeface="Century Gothic"/>
            </a:endParaRPr>
          </a:p>
        </p:txBody>
      </p:sp>
      <p:pic>
        <p:nvPicPr>
          <p:cNvPr id="65" name="Google Shape;65;p1"/>
          <p:cNvPicPr preferRelativeResize="0"/>
          <p:nvPr/>
        </p:nvPicPr>
        <p:blipFill rotWithShape="1">
          <a:blip r:embed="rId3">
            <a:alphaModFix/>
          </a:blip>
          <a:srcRect b="0" l="0" r="0" t="0"/>
          <a:stretch/>
        </p:blipFill>
        <p:spPr>
          <a:xfrm>
            <a:off x="1560600" y="226872"/>
            <a:ext cx="4438801" cy="1979747"/>
          </a:xfrm>
          <a:prstGeom prst="rect">
            <a:avLst/>
          </a:prstGeom>
          <a:noFill/>
          <a:ln>
            <a:noFill/>
          </a:ln>
        </p:spPr>
      </p:pic>
      <p:pic>
        <p:nvPicPr>
          <p:cNvPr id="66" name="Google Shape;66;p1"/>
          <p:cNvPicPr preferRelativeResize="0"/>
          <p:nvPr/>
        </p:nvPicPr>
        <p:blipFill>
          <a:blip r:embed="rId4">
            <a:alphaModFix/>
          </a:blip>
          <a:stretch>
            <a:fillRect/>
          </a:stretch>
        </p:blipFill>
        <p:spPr>
          <a:xfrm>
            <a:off x="277100" y="7194975"/>
            <a:ext cx="2101473" cy="1576101"/>
          </a:xfrm>
          <a:prstGeom prst="rect">
            <a:avLst/>
          </a:prstGeom>
          <a:noFill/>
          <a:ln>
            <a:noFill/>
          </a:ln>
        </p:spPr>
      </p:pic>
      <p:pic>
        <p:nvPicPr>
          <p:cNvPr id="67" name="Google Shape;67;p1"/>
          <p:cNvPicPr preferRelativeResize="0"/>
          <p:nvPr/>
        </p:nvPicPr>
        <p:blipFill rotWithShape="1">
          <a:blip r:embed="rId5">
            <a:alphaModFix/>
          </a:blip>
          <a:srcRect b="16252" l="0" r="0" t="20288"/>
          <a:stretch/>
        </p:blipFill>
        <p:spPr>
          <a:xfrm>
            <a:off x="2237113" y="8545325"/>
            <a:ext cx="1862676" cy="1576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