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1.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4"/>
  </p:sldMasterIdLst>
  <p:notesMasterIdLst>
    <p:notesMasterId r:id="rId5"/>
  </p:notesMasterIdLst>
  <p:sldIdLst>
    <p:sldId id="256" r:id="rId6"/>
  </p:sldIdLst>
  <p:sldSz cy="10440000" cx="7560000"/>
  <p:notesSz cx="6858000" cy="9144000"/>
  <p:embeddedFontLst>
    <p:embeddedFont>
      <p:font typeface="Lobster Two"/>
      <p:regular r:id="rId7"/>
      <p:bold r:id="rId8"/>
      <p:italic r:id="rId9"/>
      <p:boldItalic r:id="rId10"/>
    </p:embeddedFont>
    <p:embeddedFont>
      <p:font typeface="Caveat"/>
      <p:regular r:id="rId11"/>
      <p:bold r:id="rId12"/>
    </p:embeddedFont>
    <p:embeddedFont>
      <p:font typeface="Century Gothic"/>
      <p:regular r:id="rId13"/>
      <p:bold r:id="rId14"/>
      <p:italic r:id="rId15"/>
      <p:boldItalic r:id="rId16"/>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3288">
          <p15:clr>
            <a:srgbClr val="747775"/>
          </p15:clr>
        </p15:guide>
        <p15:guide id="2" pos="2381">
          <p15:clr>
            <a:srgbClr val="747775"/>
          </p15:clr>
        </p15:guide>
      </p15:sldGuideLst>
    </p:ext>
    <p:ext uri="GoogleSlidesCustomDataVersion2">
      <go:slidesCustomData xmlns:go="http://customooxmlschemas.google.com/" r:id="rId17" roundtripDataSignature="AMtx7mjAXC11c9HL7jUgyXXFNMCzgPjwrw=="/>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3288" orient="horz"/>
        <p:guide pos="2381"/>
      </p:guideLst>
    </p:cSldViewPr>
  </p:slideViewPr>
</p:viewPr>
</file>

<file path=ppt/_rels/presentation.xml.rels><?xml version="1.0" encoding="UTF-8" standalone="yes"?><Relationships xmlns="http://schemas.openxmlformats.org/package/2006/relationships"><Relationship Id="rId11" Type="http://schemas.openxmlformats.org/officeDocument/2006/relationships/font" Target="fonts/Caveat-regular.fntdata"/><Relationship Id="rId10" Type="http://schemas.openxmlformats.org/officeDocument/2006/relationships/font" Target="fonts/LobsterTwo-boldItalic.fntdata"/><Relationship Id="rId13" Type="http://schemas.openxmlformats.org/officeDocument/2006/relationships/font" Target="fonts/CenturyGothic-regular.fntdata"/><Relationship Id="rId12" Type="http://schemas.openxmlformats.org/officeDocument/2006/relationships/font" Target="fonts/Caveat-bold.fntdata"/><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font" Target="fonts/LobsterTwo-italic.fntdata"/><Relationship Id="rId15" Type="http://schemas.openxmlformats.org/officeDocument/2006/relationships/font" Target="fonts/CenturyGothic-italic.fntdata"/><Relationship Id="rId14" Type="http://schemas.openxmlformats.org/officeDocument/2006/relationships/font" Target="fonts/CenturyGothic-bold.fntdata"/><Relationship Id="rId17" Type="http://customschemas.google.com/relationships/presentationmetadata" Target="metadata"/><Relationship Id="rId16" Type="http://schemas.openxmlformats.org/officeDocument/2006/relationships/font" Target="fonts/CenturyGothic-boldItalic.fntdata"/><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font" Target="fonts/LobsterTwo-regular.fntdata"/><Relationship Id="rId8" Type="http://schemas.openxmlformats.org/officeDocument/2006/relationships/font" Target="fonts/LobsterTwo-bold.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2187770" y="685800"/>
            <a:ext cx="24834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1pPr>
            <a:lvl2pPr indent="-298450" lvl="1" marL="914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2pPr>
            <a:lvl3pPr indent="-298450" lvl="2" marL="1371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3pPr>
            <a:lvl4pPr indent="-298450" lvl="3" marL="1828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4pPr>
            <a:lvl5pPr indent="-298450" lvl="4" marL="22860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5pPr>
            <a:lvl6pPr indent="-298450" lvl="5" marL="2743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6pPr>
            <a:lvl7pPr indent="-298450" lvl="6" marL="3200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7pPr>
            <a:lvl8pPr indent="-298450" lvl="7" marL="3657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8pPr>
            <a:lvl9pPr indent="-298450" lvl="8" marL="4114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 name="Shape 50"/>
        <p:cNvGrpSpPr/>
        <p:nvPr/>
      </p:nvGrpSpPr>
      <p:grpSpPr>
        <a:xfrm>
          <a:off x="0" y="0"/>
          <a:ext cx="0" cy="0"/>
          <a:chOff x="0" y="0"/>
          <a:chExt cx="0" cy="0"/>
        </a:xfrm>
      </p:grpSpPr>
      <p:sp>
        <p:nvSpPr>
          <p:cNvPr id="51" name="Google Shape;51;p1:notes"/>
          <p:cNvSpPr/>
          <p:nvPr>
            <p:ph idx="2" type="sldImg"/>
          </p:nvPr>
        </p:nvSpPr>
        <p:spPr>
          <a:xfrm>
            <a:off x="2187770" y="685800"/>
            <a:ext cx="24834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52" name="Google Shape;52;p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3"/>
          <p:cNvSpPr txBox="1"/>
          <p:nvPr>
            <p:ph type="ctrTitle"/>
          </p:nvPr>
        </p:nvSpPr>
        <p:spPr>
          <a:xfrm>
            <a:off x="257712" y="1511298"/>
            <a:ext cx="7044600" cy="4166400"/>
          </a:xfrm>
          <a:prstGeom prst="rect">
            <a:avLst/>
          </a:prstGeom>
          <a:noFill/>
          <a:ln>
            <a:noFill/>
          </a:ln>
        </p:spPr>
        <p:txBody>
          <a:bodyPr anchorCtr="0" anchor="b" bIns="124375" lIns="124375" spcFirstLastPara="1" rIns="124375" wrap="square" tIns="124375">
            <a:normAutofit/>
          </a:bodyPr>
          <a:lstStyle>
            <a:lvl1pPr lvl="0" algn="ctr">
              <a:lnSpc>
                <a:spcPct val="100000"/>
              </a:lnSpc>
              <a:spcBef>
                <a:spcPts val="0"/>
              </a:spcBef>
              <a:spcAft>
                <a:spcPts val="0"/>
              </a:spcAft>
              <a:buSzPts val="7100"/>
              <a:buNone/>
              <a:defRPr sz="7100"/>
            </a:lvl1pPr>
            <a:lvl2pPr lvl="1" algn="ctr">
              <a:lnSpc>
                <a:spcPct val="100000"/>
              </a:lnSpc>
              <a:spcBef>
                <a:spcPts val="0"/>
              </a:spcBef>
              <a:spcAft>
                <a:spcPts val="0"/>
              </a:spcAft>
              <a:buSzPts val="7100"/>
              <a:buNone/>
              <a:defRPr sz="7100"/>
            </a:lvl2pPr>
            <a:lvl3pPr lvl="2" algn="ctr">
              <a:lnSpc>
                <a:spcPct val="100000"/>
              </a:lnSpc>
              <a:spcBef>
                <a:spcPts val="0"/>
              </a:spcBef>
              <a:spcAft>
                <a:spcPts val="0"/>
              </a:spcAft>
              <a:buSzPts val="7100"/>
              <a:buNone/>
              <a:defRPr sz="7100"/>
            </a:lvl3pPr>
            <a:lvl4pPr lvl="3" algn="ctr">
              <a:lnSpc>
                <a:spcPct val="100000"/>
              </a:lnSpc>
              <a:spcBef>
                <a:spcPts val="0"/>
              </a:spcBef>
              <a:spcAft>
                <a:spcPts val="0"/>
              </a:spcAft>
              <a:buSzPts val="7100"/>
              <a:buNone/>
              <a:defRPr sz="7100"/>
            </a:lvl4pPr>
            <a:lvl5pPr lvl="4" algn="ctr">
              <a:lnSpc>
                <a:spcPct val="100000"/>
              </a:lnSpc>
              <a:spcBef>
                <a:spcPts val="0"/>
              </a:spcBef>
              <a:spcAft>
                <a:spcPts val="0"/>
              </a:spcAft>
              <a:buSzPts val="7100"/>
              <a:buNone/>
              <a:defRPr sz="7100"/>
            </a:lvl5pPr>
            <a:lvl6pPr lvl="5" algn="ctr">
              <a:lnSpc>
                <a:spcPct val="100000"/>
              </a:lnSpc>
              <a:spcBef>
                <a:spcPts val="0"/>
              </a:spcBef>
              <a:spcAft>
                <a:spcPts val="0"/>
              </a:spcAft>
              <a:buSzPts val="7100"/>
              <a:buNone/>
              <a:defRPr sz="7100"/>
            </a:lvl6pPr>
            <a:lvl7pPr lvl="6" algn="ctr">
              <a:lnSpc>
                <a:spcPct val="100000"/>
              </a:lnSpc>
              <a:spcBef>
                <a:spcPts val="0"/>
              </a:spcBef>
              <a:spcAft>
                <a:spcPts val="0"/>
              </a:spcAft>
              <a:buSzPts val="7100"/>
              <a:buNone/>
              <a:defRPr sz="7100"/>
            </a:lvl7pPr>
            <a:lvl8pPr lvl="7" algn="ctr">
              <a:lnSpc>
                <a:spcPct val="100000"/>
              </a:lnSpc>
              <a:spcBef>
                <a:spcPts val="0"/>
              </a:spcBef>
              <a:spcAft>
                <a:spcPts val="0"/>
              </a:spcAft>
              <a:buSzPts val="7100"/>
              <a:buNone/>
              <a:defRPr sz="7100"/>
            </a:lvl8pPr>
            <a:lvl9pPr lvl="8" algn="ctr">
              <a:lnSpc>
                <a:spcPct val="100000"/>
              </a:lnSpc>
              <a:spcBef>
                <a:spcPts val="0"/>
              </a:spcBef>
              <a:spcAft>
                <a:spcPts val="0"/>
              </a:spcAft>
              <a:buSzPts val="7100"/>
              <a:buNone/>
              <a:defRPr sz="7100"/>
            </a:lvl9pPr>
          </a:lstStyle>
          <a:p/>
        </p:txBody>
      </p:sp>
      <p:sp>
        <p:nvSpPr>
          <p:cNvPr id="11" name="Google Shape;11;p3"/>
          <p:cNvSpPr txBox="1"/>
          <p:nvPr>
            <p:ph idx="1" type="subTitle"/>
          </p:nvPr>
        </p:nvSpPr>
        <p:spPr>
          <a:xfrm>
            <a:off x="257705" y="5752555"/>
            <a:ext cx="7044600" cy="1608900"/>
          </a:xfrm>
          <a:prstGeom prst="rect">
            <a:avLst/>
          </a:prstGeom>
          <a:noFill/>
          <a:ln>
            <a:noFill/>
          </a:ln>
        </p:spPr>
        <p:txBody>
          <a:bodyPr anchorCtr="0" anchor="t" bIns="124375" lIns="124375" spcFirstLastPara="1" rIns="124375" wrap="square" tIns="124375">
            <a:normAutofit/>
          </a:bodyPr>
          <a:lstStyle>
            <a:lvl1pPr lvl="0" algn="ctr">
              <a:lnSpc>
                <a:spcPct val="100000"/>
              </a:lnSpc>
              <a:spcBef>
                <a:spcPts val="0"/>
              </a:spcBef>
              <a:spcAft>
                <a:spcPts val="0"/>
              </a:spcAft>
              <a:buSzPts val="3800"/>
              <a:buNone/>
              <a:defRPr sz="3800"/>
            </a:lvl1pPr>
            <a:lvl2pPr lvl="1" algn="ctr">
              <a:lnSpc>
                <a:spcPct val="100000"/>
              </a:lnSpc>
              <a:spcBef>
                <a:spcPts val="0"/>
              </a:spcBef>
              <a:spcAft>
                <a:spcPts val="0"/>
              </a:spcAft>
              <a:buSzPts val="3800"/>
              <a:buNone/>
              <a:defRPr sz="3800"/>
            </a:lvl2pPr>
            <a:lvl3pPr lvl="2" algn="ctr">
              <a:lnSpc>
                <a:spcPct val="100000"/>
              </a:lnSpc>
              <a:spcBef>
                <a:spcPts val="0"/>
              </a:spcBef>
              <a:spcAft>
                <a:spcPts val="0"/>
              </a:spcAft>
              <a:buSzPts val="3800"/>
              <a:buNone/>
              <a:defRPr sz="3800"/>
            </a:lvl3pPr>
            <a:lvl4pPr lvl="3" algn="ctr">
              <a:lnSpc>
                <a:spcPct val="100000"/>
              </a:lnSpc>
              <a:spcBef>
                <a:spcPts val="0"/>
              </a:spcBef>
              <a:spcAft>
                <a:spcPts val="0"/>
              </a:spcAft>
              <a:buSzPts val="3800"/>
              <a:buNone/>
              <a:defRPr sz="3800"/>
            </a:lvl4pPr>
            <a:lvl5pPr lvl="4" algn="ctr">
              <a:lnSpc>
                <a:spcPct val="100000"/>
              </a:lnSpc>
              <a:spcBef>
                <a:spcPts val="0"/>
              </a:spcBef>
              <a:spcAft>
                <a:spcPts val="0"/>
              </a:spcAft>
              <a:buSzPts val="3800"/>
              <a:buNone/>
              <a:defRPr sz="3800"/>
            </a:lvl5pPr>
            <a:lvl6pPr lvl="5" algn="ctr">
              <a:lnSpc>
                <a:spcPct val="100000"/>
              </a:lnSpc>
              <a:spcBef>
                <a:spcPts val="0"/>
              </a:spcBef>
              <a:spcAft>
                <a:spcPts val="0"/>
              </a:spcAft>
              <a:buSzPts val="3800"/>
              <a:buNone/>
              <a:defRPr sz="3800"/>
            </a:lvl6pPr>
            <a:lvl7pPr lvl="6" algn="ctr">
              <a:lnSpc>
                <a:spcPct val="100000"/>
              </a:lnSpc>
              <a:spcBef>
                <a:spcPts val="0"/>
              </a:spcBef>
              <a:spcAft>
                <a:spcPts val="0"/>
              </a:spcAft>
              <a:buSzPts val="3800"/>
              <a:buNone/>
              <a:defRPr sz="3800"/>
            </a:lvl7pPr>
            <a:lvl8pPr lvl="7" algn="ctr">
              <a:lnSpc>
                <a:spcPct val="100000"/>
              </a:lnSpc>
              <a:spcBef>
                <a:spcPts val="0"/>
              </a:spcBef>
              <a:spcAft>
                <a:spcPts val="0"/>
              </a:spcAft>
              <a:buSzPts val="3800"/>
              <a:buNone/>
              <a:defRPr sz="3800"/>
            </a:lvl8pPr>
            <a:lvl9pPr lvl="8" algn="ctr">
              <a:lnSpc>
                <a:spcPct val="100000"/>
              </a:lnSpc>
              <a:spcBef>
                <a:spcPts val="0"/>
              </a:spcBef>
              <a:spcAft>
                <a:spcPts val="0"/>
              </a:spcAft>
              <a:buSzPts val="3800"/>
              <a:buNone/>
              <a:defRPr sz="3800"/>
            </a:lvl9pPr>
          </a:lstStyle>
          <a:p/>
        </p:txBody>
      </p:sp>
      <p:sp>
        <p:nvSpPr>
          <p:cNvPr id="12" name="Google Shape;12;p3"/>
          <p:cNvSpPr txBox="1"/>
          <p:nvPr>
            <p:ph idx="12" type="sldNum"/>
          </p:nvPr>
        </p:nvSpPr>
        <p:spPr>
          <a:xfrm>
            <a:off x="7004788" y="9465147"/>
            <a:ext cx="453600" cy="798900"/>
          </a:xfrm>
          <a:prstGeom prst="rect">
            <a:avLst/>
          </a:prstGeom>
          <a:noFill/>
          <a:ln>
            <a:noFill/>
          </a:ln>
        </p:spPr>
        <p:txBody>
          <a:bodyPr anchorCtr="0" anchor="ctr" bIns="124375" lIns="124375" spcFirstLastPara="1" rIns="124375" wrap="square" tIns="124375">
            <a:normAutofit/>
          </a:bodyPr>
          <a:lstStyle>
            <a:lvl1pPr indent="0" lvl="0" marL="0" marR="0" algn="r">
              <a:lnSpc>
                <a:spcPct val="100000"/>
              </a:lnSpc>
              <a:spcBef>
                <a:spcPts val="0"/>
              </a:spcBef>
              <a:spcAft>
                <a:spcPts val="0"/>
              </a:spcAft>
              <a:buClr>
                <a:srgbClr val="000000"/>
              </a:buClr>
              <a:buSzPts val="1400"/>
              <a:buFont typeface="Arial"/>
              <a:buNone/>
              <a:defRPr b="0" i="0" sz="14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400"/>
              <a:buFont typeface="Arial"/>
              <a:buNone/>
              <a:defRPr b="0" i="0" sz="14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400"/>
              <a:buFont typeface="Arial"/>
              <a:buNone/>
              <a:defRPr b="0" i="0" sz="14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400"/>
              <a:buFont typeface="Arial"/>
              <a:buNone/>
              <a:defRPr b="0" i="0" sz="14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400"/>
              <a:buFont typeface="Arial"/>
              <a:buNone/>
              <a:defRPr b="0" i="0" sz="14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400"/>
              <a:buFont typeface="Arial"/>
              <a:buNone/>
              <a:defRPr b="0" i="0" sz="14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400"/>
              <a:buFont typeface="Arial"/>
              <a:buNone/>
              <a:defRPr b="0" i="0" sz="14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400"/>
              <a:buFont typeface="Arial"/>
              <a:buNone/>
              <a:defRPr b="0" i="0" sz="14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400"/>
              <a:buFont typeface="Arial"/>
              <a:buNone/>
              <a:defRPr b="0" i="0" sz="14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pl"/>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12"/>
          <p:cNvSpPr txBox="1"/>
          <p:nvPr>
            <p:ph hasCustomPrompt="1" type="title"/>
          </p:nvPr>
        </p:nvSpPr>
        <p:spPr>
          <a:xfrm>
            <a:off x="257705" y="2245153"/>
            <a:ext cx="7044600" cy="3985500"/>
          </a:xfrm>
          <a:prstGeom prst="rect">
            <a:avLst/>
          </a:prstGeom>
          <a:noFill/>
          <a:ln>
            <a:noFill/>
          </a:ln>
        </p:spPr>
        <p:txBody>
          <a:bodyPr anchorCtr="0" anchor="b" bIns="124375" lIns="124375" spcFirstLastPara="1" rIns="124375" wrap="square" tIns="124375">
            <a:normAutofit/>
          </a:bodyPr>
          <a:lstStyle>
            <a:lvl1pPr lvl="0" algn="ctr">
              <a:lnSpc>
                <a:spcPct val="100000"/>
              </a:lnSpc>
              <a:spcBef>
                <a:spcPts val="0"/>
              </a:spcBef>
              <a:spcAft>
                <a:spcPts val="0"/>
              </a:spcAft>
              <a:buSzPts val="16300"/>
              <a:buNone/>
              <a:defRPr sz="16300"/>
            </a:lvl1pPr>
            <a:lvl2pPr lvl="1" algn="ctr">
              <a:lnSpc>
                <a:spcPct val="100000"/>
              </a:lnSpc>
              <a:spcBef>
                <a:spcPts val="0"/>
              </a:spcBef>
              <a:spcAft>
                <a:spcPts val="0"/>
              </a:spcAft>
              <a:buSzPts val="16300"/>
              <a:buNone/>
              <a:defRPr sz="16300"/>
            </a:lvl2pPr>
            <a:lvl3pPr lvl="2" algn="ctr">
              <a:lnSpc>
                <a:spcPct val="100000"/>
              </a:lnSpc>
              <a:spcBef>
                <a:spcPts val="0"/>
              </a:spcBef>
              <a:spcAft>
                <a:spcPts val="0"/>
              </a:spcAft>
              <a:buSzPts val="16300"/>
              <a:buNone/>
              <a:defRPr sz="16300"/>
            </a:lvl3pPr>
            <a:lvl4pPr lvl="3" algn="ctr">
              <a:lnSpc>
                <a:spcPct val="100000"/>
              </a:lnSpc>
              <a:spcBef>
                <a:spcPts val="0"/>
              </a:spcBef>
              <a:spcAft>
                <a:spcPts val="0"/>
              </a:spcAft>
              <a:buSzPts val="16300"/>
              <a:buNone/>
              <a:defRPr sz="16300"/>
            </a:lvl4pPr>
            <a:lvl5pPr lvl="4" algn="ctr">
              <a:lnSpc>
                <a:spcPct val="100000"/>
              </a:lnSpc>
              <a:spcBef>
                <a:spcPts val="0"/>
              </a:spcBef>
              <a:spcAft>
                <a:spcPts val="0"/>
              </a:spcAft>
              <a:buSzPts val="16300"/>
              <a:buNone/>
              <a:defRPr sz="16300"/>
            </a:lvl5pPr>
            <a:lvl6pPr lvl="5" algn="ctr">
              <a:lnSpc>
                <a:spcPct val="100000"/>
              </a:lnSpc>
              <a:spcBef>
                <a:spcPts val="0"/>
              </a:spcBef>
              <a:spcAft>
                <a:spcPts val="0"/>
              </a:spcAft>
              <a:buSzPts val="16300"/>
              <a:buNone/>
              <a:defRPr sz="16300"/>
            </a:lvl6pPr>
            <a:lvl7pPr lvl="6" algn="ctr">
              <a:lnSpc>
                <a:spcPct val="100000"/>
              </a:lnSpc>
              <a:spcBef>
                <a:spcPts val="0"/>
              </a:spcBef>
              <a:spcAft>
                <a:spcPts val="0"/>
              </a:spcAft>
              <a:buSzPts val="16300"/>
              <a:buNone/>
              <a:defRPr sz="16300"/>
            </a:lvl7pPr>
            <a:lvl8pPr lvl="7" algn="ctr">
              <a:lnSpc>
                <a:spcPct val="100000"/>
              </a:lnSpc>
              <a:spcBef>
                <a:spcPts val="0"/>
              </a:spcBef>
              <a:spcAft>
                <a:spcPts val="0"/>
              </a:spcAft>
              <a:buSzPts val="16300"/>
              <a:buNone/>
              <a:defRPr sz="16300"/>
            </a:lvl8pPr>
            <a:lvl9pPr lvl="8" algn="ctr">
              <a:lnSpc>
                <a:spcPct val="100000"/>
              </a:lnSpc>
              <a:spcBef>
                <a:spcPts val="0"/>
              </a:spcBef>
              <a:spcAft>
                <a:spcPts val="0"/>
              </a:spcAft>
              <a:buSzPts val="16300"/>
              <a:buNone/>
              <a:defRPr sz="16300"/>
            </a:lvl9pPr>
          </a:lstStyle>
          <a:p>
            <a:r>
              <a:t>xx%</a:t>
            </a:r>
          </a:p>
        </p:txBody>
      </p:sp>
      <p:sp>
        <p:nvSpPr>
          <p:cNvPr id="46" name="Google Shape;46;p12"/>
          <p:cNvSpPr txBox="1"/>
          <p:nvPr>
            <p:ph idx="1" type="body"/>
          </p:nvPr>
        </p:nvSpPr>
        <p:spPr>
          <a:xfrm>
            <a:off x="257705" y="6398217"/>
            <a:ext cx="7044600" cy="2640000"/>
          </a:xfrm>
          <a:prstGeom prst="rect">
            <a:avLst/>
          </a:prstGeom>
          <a:noFill/>
          <a:ln>
            <a:noFill/>
          </a:ln>
        </p:spPr>
        <p:txBody>
          <a:bodyPr anchorCtr="0" anchor="t" bIns="124375" lIns="124375" spcFirstLastPara="1" rIns="124375" wrap="square" tIns="124375">
            <a:normAutofit/>
          </a:bodyPr>
          <a:lstStyle>
            <a:lvl1pPr indent="-381000" lvl="0" marL="457200" algn="ctr">
              <a:lnSpc>
                <a:spcPct val="115000"/>
              </a:lnSpc>
              <a:spcBef>
                <a:spcPts val="0"/>
              </a:spcBef>
              <a:spcAft>
                <a:spcPts val="0"/>
              </a:spcAft>
              <a:buSzPts val="2400"/>
              <a:buChar char="●"/>
              <a:defRPr/>
            </a:lvl1pPr>
            <a:lvl2pPr indent="-349250" lvl="1" marL="914400" algn="ctr">
              <a:lnSpc>
                <a:spcPct val="115000"/>
              </a:lnSpc>
              <a:spcBef>
                <a:spcPts val="0"/>
              </a:spcBef>
              <a:spcAft>
                <a:spcPts val="0"/>
              </a:spcAft>
              <a:buSzPts val="1900"/>
              <a:buChar char="○"/>
              <a:defRPr/>
            </a:lvl2pPr>
            <a:lvl3pPr indent="-349250" lvl="2" marL="1371600" algn="ctr">
              <a:lnSpc>
                <a:spcPct val="115000"/>
              </a:lnSpc>
              <a:spcBef>
                <a:spcPts val="0"/>
              </a:spcBef>
              <a:spcAft>
                <a:spcPts val="0"/>
              </a:spcAft>
              <a:buSzPts val="1900"/>
              <a:buChar char="■"/>
              <a:defRPr/>
            </a:lvl3pPr>
            <a:lvl4pPr indent="-349250" lvl="3" marL="1828800" algn="ctr">
              <a:lnSpc>
                <a:spcPct val="115000"/>
              </a:lnSpc>
              <a:spcBef>
                <a:spcPts val="0"/>
              </a:spcBef>
              <a:spcAft>
                <a:spcPts val="0"/>
              </a:spcAft>
              <a:buSzPts val="1900"/>
              <a:buChar char="●"/>
              <a:defRPr/>
            </a:lvl4pPr>
            <a:lvl5pPr indent="-349250" lvl="4" marL="2286000" algn="ctr">
              <a:lnSpc>
                <a:spcPct val="115000"/>
              </a:lnSpc>
              <a:spcBef>
                <a:spcPts val="0"/>
              </a:spcBef>
              <a:spcAft>
                <a:spcPts val="0"/>
              </a:spcAft>
              <a:buSzPts val="1900"/>
              <a:buChar char="○"/>
              <a:defRPr/>
            </a:lvl5pPr>
            <a:lvl6pPr indent="-349250" lvl="5" marL="2743200" algn="ctr">
              <a:lnSpc>
                <a:spcPct val="115000"/>
              </a:lnSpc>
              <a:spcBef>
                <a:spcPts val="0"/>
              </a:spcBef>
              <a:spcAft>
                <a:spcPts val="0"/>
              </a:spcAft>
              <a:buSzPts val="1900"/>
              <a:buChar char="■"/>
              <a:defRPr/>
            </a:lvl6pPr>
            <a:lvl7pPr indent="-349250" lvl="6" marL="3200400" algn="ctr">
              <a:lnSpc>
                <a:spcPct val="115000"/>
              </a:lnSpc>
              <a:spcBef>
                <a:spcPts val="0"/>
              </a:spcBef>
              <a:spcAft>
                <a:spcPts val="0"/>
              </a:spcAft>
              <a:buSzPts val="1900"/>
              <a:buChar char="●"/>
              <a:defRPr/>
            </a:lvl7pPr>
            <a:lvl8pPr indent="-349250" lvl="7" marL="3657600" algn="ctr">
              <a:lnSpc>
                <a:spcPct val="115000"/>
              </a:lnSpc>
              <a:spcBef>
                <a:spcPts val="0"/>
              </a:spcBef>
              <a:spcAft>
                <a:spcPts val="0"/>
              </a:spcAft>
              <a:buSzPts val="1900"/>
              <a:buChar char="○"/>
              <a:defRPr/>
            </a:lvl8pPr>
            <a:lvl9pPr indent="-349250" lvl="8" marL="4114800" algn="ctr">
              <a:lnSpc>
                <a:spcPct val="115000"/>
              </a:lnSpc>
              <a:spcBef>
                <a:spcPts val="0"/>
              </a:spcBef>
              <a:spcAft>
                <a:spcPts val="0"/>
              </a:spcAft>
              <a:buSzPts val="1900"/>
              <a:buChar char="■"/>
              <a:defRPr/>
            </a:lvl9pPr>
          </a:lstStyle>
          <a:p/>
        </p:txBody>
      </p:sp>
      <p:sp>
        <p:nvSpPr>
          <p:cNvPr id="47" name="Google Shape;47;p12"/>
          <p:cNvSpPr txBox="1"/>
          <p:nvPr>
            <p:ph idx="12" type="sldNum"/>
          </p:nvPr>
        </p:nvSpPr>
        <p:spPr>
          <a:xfrm>
            <a:off x="7004788" y="9465147"/>
            <a:ext cx="453600" cy="798900"/>
          </a:xfrm>
          <a:prstGeom prst="rect">
            <a:avLst/>
          </a:prstGeom>
          <a:noFill/>
          <a:ln>
            <a:noFill/>
          </a:ln>
        </p:spPr>
        <p:txBody>
          <a:bodyPr anchorCtr="0" anchor="ctr" bIns="124375" lIns="124375" spcFirstLastPara="1" rIns="124375" wrap="square" tIns="124375">
            <a:normAutofit/>
          </a:bodyPr>
          <a:lstStyle>
            <a:lvl1pPr indent="0" lvl="0" marL="0" marR="0" algn="r">
              <a:lnSpc>
                <a:spcPct val="100000"/>
              </a:lnSpc>
              <a:spcBef>
                <a:spcPts val="0"/>
              </a:spcBef>
              <a:spcAft>
                <a:spcPts val="0"/>
              </a:spcAft>
              <a:buClr>
                <a:srgbClr val="000000"/>
              </a:buClr>
              <a:buSzPts val="1400"/>
              <a:buFont typeface="Arial"/>
              <a:buNone/>
              <a:defRPr b="0" i="0" sz="14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400"/>
              <a:buFont typeface="Arial"/>
              <a:buNone/>
              <a:defRPr b="0" i="0" sz="14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400"/>
              <a:buFont typeface="Arial"/>
              <a:buNone/>
              <a:defRPr b="0" i="0" sz="14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400"/>
              <a:buFont typeface="Arial"/>
              <a:buNone/>
              <a:defRPr b="0" i="0" sz="14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400"/>
              <a:buFont typeface="Arial"/>
              <a:buNone/>
              <a:defRPr b="0" i="0" sz="14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400"/>
              <a:buFont typeface="Arial"/>
              <a:buNone/>
              <a:defRPr b="0" i="0" sz="14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400"/>
              <a:buFont typeface="Arial"/>
              <a:buNone/>
              <a:defRPr b="0" i="0" sz="14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400"/>
              <a:buFont typeface="Arial"/>
              <a:buNone/>
              <a:defRPr b="0" i="0" sz="14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400"/>
              <a:buFont typeface="Arial"/>
              <a:buNone/>
              <a:defRPr b="0" i="0" sz="14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pl"/>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13"/>
          <p:cNvSpPr txBox="1"/>
          <p:nvPr>
            <p:ph idx="12" type="sldNum"/>
          </p:nvPr>
        </p:nvSpPr>
        <p:spPr>
          <a:xfrm>
            <a:off x="7004788" y="9465147"/>
            <a:ext cx="453600" cy="798900"/>
          </a:xfrm>
          <a:prstGeom prst="rect">
            <a:avLst/>
          </a:prstGeom>
          <a:noFill/>
          <a:ln>
            <a:noFill/>
          </a:ln>
        </p:spPr>
        <p:txBody>
          <a:bodyPr anchorCtr="0" anchor="ctr" bIns="124375" lIns="124375" spcFirstLastPara="1" rIns="124375" wrap="square" tIns="124375">
            <a:normAutofit/>
          </a:bodyPr>
          <a:lstStyle>
            <a:lvl1pPr indent="0" lvl="0" marL="0" marR="0" algn="r">
              <a:lnSpc>
                <a:spcPct val="100000"/>
              </a:lnSpc>
              <a:spcBef>
                <a:spcPts val="0"/>
              </a:spcBef>
              <a:spcAft>
                <a:spcPts val="0"/>
              </a:spcAft>
              <a:buClr>
                <a:srgbClr val="000000"/>
              </a:buClr>
              <a:buSzPts val="1400"/>
              <a:buFont typeface="Arial"/>
              <a:buNone/>
              <a:defRPr b="0" i="0" sz="14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400"/>
              <a:buFont typeface="Arial"/>
              <a:buNone/>
              <a:defRPr b="0" i="0" sz="14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400"/>
              <a:buFont typeface="Arial"/>
              <a:buNone/>
              <a:defRPr b="0" i="0" sz="14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400"/>
              <a:buFont typeface="Arial"/>
              <a:buNone/>
              <a:defRPr b="0" i="0" sz="14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400"/>
              <a:buFont typeface="Arial"/>
              <a:buNone/>
              <a:defRPr b="0" i="0" sz="14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400"/>
              <a:buFont typeface="Arial"/>
              <a:buNone/>
              <a:defRPr b="0" i="0" sz="14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400"/>
              <a:buFont typeface="Arial"/>
              <a:buNone/>
              <a:defRPr b="0" i="0" sz="14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400"/>
              <a:buFont typeface="Arial"/>
              <a:buNone/>
              <a:defRPr b="0" i="0" sz="14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400"/>
              <a:buFont typeface="Arial"/>
              <a:buNone/>
              <a:defRPr b="0" i="0" sz="14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pl"/>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4"/>
          <p:cNvSpPr txBox="1"/>
          <p:nvPr>
            <p:ph type="title"/>
          </p:nvPr>
        </p:nvSpPr>
        <p:spPr>
          <a:xfrm>
            <a:off x="257705" y="4365680"/>
            <a:ext cx="7044600" cy="1708500"/>
          </a:xfrm>
          <a:prstGeom prst="rect">
            <a:avLst/>
          </a:prstGeom>
          <a:noFill/>
          <a:ln>
            <a:noFill/>
          </a:ln>
        </p:spPr>
        <p:txBody>
          <a:bodyPr anchorCtr="0" anchor="ctr" bIns="124375" lIns="124375" spcFirstLastPara="1" rIns="124375" wrap="square" tIns="124375">
            <a:normAutofit/>
          </a:bodyPr>
          <a:lstStyle>
            <a:lvl1pPr lvl="0" algn="ctr">
              <a:lnSpc>
                <a:spcPct val="100000"/>
              </a:lnSpc>
              <a:spcBef>
                <a:spcPts val="0"/>
              </a:spcBef>
              <a:spcAft>
                <a:spcPts val="0"/>
              </a:spcAft>
              <a:buSzPts val="4900"/>
              <a:buNone/>
              <a:defRPr sz="4900"/>
            </a:lvl1pPr>
            <a:lvl2pPr lvl="1" algn="ctr">
              <a:lnSpc>
                <a:spcPct val="100000"/>
              </a:lnSpc>
              <a:spcBef>
                <a:spcPts val="0"/>
              </a:spcBef>
              <a:spcAft>
                <a:spcPts val="0"/>
              </a:spcAft>
              <a:buSzPts val="4900"/>
              <a:buNone/>
              <a:defRPr sz="4900"/>
            </a:lvl2pPr>
            <a:lvl3pPr lvl="2" algn="ctr">
              <a:lnSpc>
                <a:spcPct val="100000"/>
              </a:lnSpc>
              <a:spcBef>
                <a:spcPts val="0"/>
              </a:spcBef>
              <a:spcAft>
                <a:spcPts val="0"/>
              </a:spcAft>
              <a:buSzPts val="4900"/>
              <a:buNone/>
              <a:defRPr sz="4900"/>
            </a:lvl3pPr>
            <a:lvl4pPr lvl="3" algn="ctr">
              <a:lnSpc>
                <a:spcPct val="100000"/>
              </a:lnSpc>
              <a:spcBef>
                <a:spcPts val="0"/>
              </a:spcBef>
              <a:spcAft>
                <a:spcPts val="0"/>
              </a:spcAft>
              <a:buSzPts val="4900"/>
              <a:buNone/>
              <a:defRPr sz="4900"/>
            </a:lvl4pPr>
            <a:lvl5pPr lvl="4" algn="ctr">
              <a:lnSpc>
                <a:spcPct val="100000"/>
              </a:lnSpc>
              <a:spcBef>
                <a:spcPts val="0"/>
              </a:spcBef>
              <a:spcAft>
                <a:spcPts val="0"/>
              </a:spcAft>
              <a:buSzPts val="4900"/>
              <a:buNone/>
              <a:defRPr sz="4900"/>
            </a:lvl5pPr>
            <a:lvl6pPr lvl="5" algn="ctr">
              <a:lnSpc>
                <a:spcPct val="100000"/>
              </a:lnSpc>
              <a:spcBef>
                <a:spcPts val="0"/>
              </a:spcBef>
              <a:spcAft>
                <a:spcPts val="0"/>
              </a:spcAft>
              <a:buSzPts val="4900"/>
              <a:buNone/>
              <a:defRPr sz="4900"/>
            </a:lvl6pPr>
            <a:lvl7pPr lvl="6" algn="ctr">
              <a:lnSpc>
                <a:spcPct val="100000"/>
              </a:lnSpc>
              <a:spcBef>
                <a:spcPts val="0"/>
              </a:spcBef>
              <a:spcAft>
                <a:spcPts val="0"/>
              </a:spcAft>
              <a:buSzPts val="4900"/>
              <a:buNone/>
              <a:defRPr sz="4900"/>
            </a:lvl7pPr>
            <a:lvl8pPr lvl="7" algn="ctr">
              <a:lnSpc>
                <a:spcPct val="100000"/>
              </a:lnSpc>
              <a:spcBef>
                <a:spcPts val="0"/>
              </a:spcBef>
              <a:spcAft>
                <a:spcPts val="0"/>
              </a:spcAft>
              <a:buSzPts val="4900"/>
              <a:buNone/>
              <a:defRPr sz="4900"/>
            </a:lvl8pPr>
            <a:lvl9pPr lvl="8" algn="ctr">
              <a:lnSpc>
                <a:spcPct val="100000"/>
              </a:lnSpc>
              <a:spcBef>
                <a:spcPts val="0"/>
              </a:spcBef>
              <a:spcAft>
                <a:spcPts val="0"/>
              </a:spcAft>
              <a:buSzPts val="4900"/>
              <a:buNone/>
              <a:defRPr sz="4900"/>
            </a:lvl9pPr>
          </a:lstStyle>
          <a:p/>
        </p:txBody>
      </p:sp>
      <p:sp>
        <p:nvSpPr>
          <p:cNvPr id="15" name="Google Shape;15;p4"/>
          <p:cNvSpPr txBox="1"/>
          <p:nvPr>
            <p:ph idx="12" type="sldNum"/>
          </p:nvPr>
        </p:nvSpPr>
        <p:spPr>
          <a:xfrm>
            <a:off x="7004788" y="9465147"/>
            <a:ext cx="453600" cy="798900"/>
          </a:xfrm>
          <a:prstGeom prst="rect">
            <a:avLst/>
          </a:prstGeom>
          <a:noFill/>
          <a:ln>
            <a:noFill/>
          </a:ln>
        </p:spPr>
        <p:txBody>
          <a:bodyPr anchorCtr="0" anchor="ctr" bIns="124375" lIns="124375" spcFirstLastPara="1" rIns="124375" wrap="square" tIns="124375">
            <a:normAutofit/>
          </a:bodyPr>
          <a:lstStyle>
            <a:lvl1pPr indent="0" lvl="0" marL="0" marR="0" algn="r">
              <a:lnSpc>
                <a:spcPct val="100000"/>
              </a:lnSpc>
              <a:spcBef>
                <a:spcPts val="0"/>
              </a:spcBef>
              <a:spcAft>
                <a:spcPts val="0"/>
              </a:spcAft>
              <a:buClr>
                <a:srgbClr val="000000"/>
              </a:buClr>
              <a:buSzPts val="1400"/>
              <a:buFont typeface="Arial"/>
              <a:buNone/>
              <a:defRPr b="0" i="0" sz="14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400"/>
              <a:buFont typeface="Arial"/>
              <a:buNone/>
              <a:defRPr b="0" i="0" sz="14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400"/>
              <a:buFont typeface="Arial"/>
              <a:buNone/>
              <a:defRPr b="0" i="0" sz="14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400"/>
              <a:buFont typeface="Arial"/>
              <a:buNone/>
              <a:defRPr b="0" i="0" sz="14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400"/>
              <a:buFont typeface="Arial"/>
              <a:buNone/>
              <a:defRPr b="0" i="0" sz="14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400"/>
              <a:buFont typeface="Arial"/>
              <a:buNone/>
              <a:defRPr b="0" i="0" sz="14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400"/>
              <a:buFont typeface="Arial"/>
              <a:buNone/>
              <a:defRPr b="0" i="0" sz="14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400"/>
              <a:buFont typeface="Arial"/>
              <a:buNone/>
              <a:defRPr b="0" i="0" sz="14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400"/>
              <a:buFont typeface="Arial"/>
              <a:buNone/>
              <a:defRPr b="0" i="0" sz="14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pl"/>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5"/>
          <p:cNvSpPr txBox="1"/>
          <p:nvPr>
            <p:ph type="title"/>
          </p:nvPr>
        </p:nvSpPr>
        <p:spPr>
          <a:xfrm>
            <a:off x="257705" y="903288"/>
            <a:ext cx="7044600" cy="1162500"/>
          </a:xfrm>
          <a:prstGeom prst="rect">
            <a:avLst/>
          </a:prstGeom>
          <a:noFill/>
          <a:ln>
            <a:noFill/>
          </a:ln>
        </p:spPr>
        <p:txBody>
          <a:bodyPr anchorCtr="0" anchor="t" bIns="124375" lIns="124375" spcFirstLastPara="1" rIns="124375" wrap="square" tIns="124375">
            <a:normAutofit/>
          </a:bodyPr>
          <a:lstStyle>
            <a:lvl1pPr lvl="0" algn="l">
              <a:lnSpc>
                <a:spcPct val="100000"/>
              </a:lnSpc>
              <a:spcBef>
                <a:spcPts val="0"/>
              </a:spcBef>
              <a:spcAft>
                <a:spcPts val="0"/>
              </a:spcAft>
              <a:buSzPts val="3800"/>
              <a:buNone/>
              <a:defRPr/>
            </a:lvl1pPr>
            <a:lvl2pPr lvl="1" algn="l">
              <a:lnSpc>
                <a:spcPct val="100000"/>
              </a:lnSpc>
              <a:spcBef>
                <a:spcPts val="0"/>
              </a:spcBef>
              <a:spcAft>
                <a:spcPts val="0"/>
              </a:spcAft>
              <a:buSzPts val="3800"/>
              <a:buNone/>
              <a:defRPr/>
            </a:lvl2pPr>
            <a:lvl3pPr lvl="2" algn="l">
              <a:lnSpc>
                <a:spcPct val="100000"/>
              </a:lnSpc>
              <a:spcBef>
                <a:spcPts val="0"/>
              </a:spcBef>
              <a:spcAft>
                <a:spcPts val="0"/>
              </a:spcAft>
              <a:buSzPts val="3800"/>
              <a:buNone/>
              <a:defRPr/>
            </a:lvl3pPr>
            <a:lvl4pPr lvl="3" algn="l">
              <a:lnSpc>
                <a:spcPct val="100000"/>
              </a:lnSpc>
              <a:spcBef>
                <a:spcPts val="0"/>
              </a:spcBef>
              <a:spcAft>
                <a:spcPts val="0"/>
              </a:spcAft>
              <a:buSzPts val="3800"/>
              <a:buNone/>
              <a:defRPr/>
            </a:lvl4pPr>
            <a:lvl5pPr lvl="4" algn="l">
              <a:lnSpc>
                <a:spcPct val="100000"/>
              </a:lnSpc>
              <a:spcBef>
                <a:spcPts val="0"/>
              </a:spcBef>
              <a:spcAft>
                <a:spcPts val="0"/>
              </a:spcAft>
              <a:buSzPts val="3800"/>
              <a:buNone/>
              <a:defRPr/>
            </a:lvl5pPr>
            <a:lvl6pPr lvl="5" algn="l">
              <a:lnSpc>
                <a:spcPct val="100000"/>
              </a:lnSpc>
              <a:spcBef>
                <a:spcPts val="0"/>
              </a:spcBef>
              <a:spcAft>
                <a:spcPts val="0"/>
              </a:spcAft>
              <a:buSzPts val="3800"/>
              <a:buNone/>
              <a:defRPr/>
            </a:lvl6pPr>
            <a:lvl7pPr lvl="6" algn="l">
              <a:lnSpc>
                <a:spcPct val="100000"/>
              </a:lnSpc>
              <a:spcBef>
                <a:spcPts val="0"/>
              </a:spcBef>
              <a:spcAft>
                <a:spcPts val="0"/>
              </a:spcAft>
              <a:buSzPts val="3800"/>
              <a:buNone/>
              <a:defRPr/>
            </a:lvl7pPr>
            <a:lvl8pPr lvl="7" algn="l">
              <a:lnSpc>
                <a:spcPct val="100000"/>
              </a:lnSpc>
              <a:spcBef>
                <a:spcPts val="0"/>
              </a:spcBef>
              <a:spcAft>
                <a:spcPts val="0"/>
              </a:spcAft>
              <a:buSzPts val="3800"/>
              <a:buNone/>
              <a:defRPr/>
            </a:lvl8pPr>
            <a:lvl9pPr lvl="8" algn="l">
              <a:lnSpc>
                <a:spcPct val="100000"/>
              </a:lnSpc>
              <a:spcBef>
                <a:spcPts val="0"/>
              </a:spcBef>
              <a:spcAft>
                <a:spcPts val="0"/>
              </a:spcAft>
              <a:buSzPts val="3800"/>
              <a:buNone/>
              <a:defRPr/>
            </a:lvl9pPr>
          </a:lstStyle>
          <a:p/>
        </p:txBody>
      </p:sp>
      <p:sp>
        <p:nvSpPr>
          <p:cNvPr id="18" name="Google Shape;18;p5"/>
          <p:cNvSpPr txBox="1"/>
          <p:nvPr>
            <p:ph idx="1" type="body"/>
          </p:nvPr>
        </p:nvSpPr>
        <p:spPr>
          <a:xfrm>
            <a:off x="257705" y="2339232"/>
            <a:ext cx="7044600" cy="6934200"/>
          </a:xfrm>
          <a:prstGeom prst="rect">
            <a:avLst/>
          </a:prstGeom>
          <a:noFill/>
          <a:ln>
            <a:noFill/>
          </a:ln>
        </p:spPr>
        <p:txBody>
          <a:bodyPr anchorCtr="0" anchor="t" bIns="124375" lIns="124375" spcFirstLastPara="1" rIns="124375" wrap="square" tIns="124375">
            <a:normAutofit/>
          </a:bodyPr>
          <a:lstStyle>
            <a:lvl1pPr indent="-381000" lvl="0" marL="457200" algn="l">
              <a:lnSpc>
                <a:spcPct val="115000"/>
              </a:lnSpc>
              <a:spcBef>
                <a:spcPts val="0"/>
              </a:spcBef>
              <a:spcAft>
                <a:spcPts val="0"/>
              </a:spcAft>
              <a:buSzPts val="2400"/>
              <a:buChar char="●"/>
              <a:defRPr/>
            </a:lvl1pPr>
            <a:lvl2pPr indent="-349250" lvl="1" marL="914400" algn="l">
              <a:lnSpc>
                <a:spcPct val="115000"/>
              </a:lnSpc>
              <a:spcBef>
                <a:spcPts val="0"/>
              </a:spcBef>
              <a:spcAft>
                <a:spcPts val="0"/>
              </a:spcAft>
              <a:buSzPts val="1900"/>
              <a:buChar char="○"/>
              <a:defRPr/>
            </a:lvl2pPr>
            <a:lvl3pPr indent="-349250" lvl="2" marL="1371600" algn="l">
              <a:lnSpc>
                <a:spcPct val="115000"/>
              </a:lnSpc>
              <a:spcBef>
                <a:spcPts val="0"/>
              </a:spcBef>
              <a:spcAft>
                <a:spcPts val="0"/>
              </a:spcAft>
              <a:buSzPts val="1900"/>
              <a:buChar char="■"/>
              <a:defRPr/>
            </a:lvl3pPr>
            <a:lvl4pPr indent="-349250" lvl="3" marL="1828800" algn="l">
              <a:lnSpc>
                <a:spcPct val="115000"/>
              </a:lnSpc>
              <a:spcBef>
                <a:spcPts val="0"/>
              </a:spcBef>
              <a:spcAft>
                <a:spcPts val="0"/>
              </a:spcAft>
              <a:buSzPts val="1900"/>
              <a:buChar char="●"/>
              <a:defRPr/>
            </a:lvl4pPr>
            <a:lvl5pPr indent="-349250" lvl="4" marL="2286000" algn="l">
              <a:lnSpc>
                <a:spcPct val="115000"/>
              </a:lnSpc>
              <a:spcBef>
                <a:spcPts val="0"/>
              </a:spcBef>
              <a:spcAft>
                <a:spcPts val="0"/>
              </a:spcAft>
              <a:buSzPts val="1900"/>
              <a:buChar char="○"/>
              <a:defRPr/>
            </a:lvl5pPr>
            <a:lvl6pPr indent="-349250" lvl="5" marL="2743200" algn="l">
              <a:lnSpc>
                <a:spcPct val="115000"/>
              </a:lnSpc>
              <a:spcBef>
                <a:spcPts val="0"/>
              </a:spcBef>
              <a:spcAft>
                <a:spcPts val="0"/>
              </a:spcAft>
              <a:buSzPts val="1900"/>
              <a:buChar char="■"/>
              <a:defRPr/>
            </a:lvl6pPr>
            <a:lvl7pPr indent="-349250" lvl="6" marL="3200400" algn="l">
              <a:lnSpc>
                <a:spcPct val="115000"/>
              </a:lnSpc>
              <a:spcBef>
                <a:spcPts val="0"/>
              </a:spcBef>
              <a:spcAft>
                <a:spcPts val="0"/>
              </a:spcAft>
              <a:buSzPts val="1900"/>
              <a:buChar char="●"/>
              <a:defRPr/>
            </a:lvl7pPr>
            <a:lvl8pPr indent="-349250" lvl="7" marL="3657600" algn="l">
              <a:lnSpc>
                <a:spcPct val="115000"/>
              </a:lnSpc>
              <a:spcBef>
                <a:spcPts val="0"/>
              </a:spcBef>
              <a:spcAft>
                <a:spcPts val="0"/>
              </a:spcAft>
              <a:buSzPts val="1900"/>
              <a:buChar char="○"/>
              <a:defRPr/>
            </a:lvl8pPr>
            <a:lvl9pPr indent="-349250" lvl="8" marL="4114800" algn="l">
              <a:lnSpc>
                <a:spcPct val="115000"/>
              </a:lnSpc>
              <a:spcBef>
                <a:spcPts val="0"/>
              </a:spcBef>
              <a:spcAft>
                <a:spcPts val="0"/>
              </a:spcAft>
              <a:buSzPts val="1900"/>
              <a:buChar char="■"/>
              <a:defRPr/>
            </a:lvl9pPr>
          </a:lstStyle>
          <a:p/>
        </p:txBody>
      </p:sp>
      <p:sp>
        <p:nvSpPr>
          <p:cNvPr id="19" name="Google Shape;19;p5"/>
          <p:cNvSpPr txBox="1"/>
          <p:nvPr>
            <p:ph idx="12" type="sldNum"/>
          </p:nvPr>
        </p:nvSpPr>
        <p:spPr>
          <a:xfrm>
            <a:off x="7004788" y="9465147"/>
            <a:ext cx="453600" cy="798900"/>
          </a:xfrm>
          <a:prstGeom prst="rect">
            <a:avLst/>
          </a:prstGeom>
          <a:noFill/>
          <a:ln>
            <a:noFill/>
          </a:ln>
        </p:spPr>
        <p:txBody>
          <a:bodyPr anchorCtr="0" anchor="ctr" bIns="124375" lIns="124375" spcFirstLastPara="1" rIns="124375" wrap="square" tIns="124375">
            <a:normAutofit/>
          </a:bodyPr>
          <a:lstStyle>
            <a:lvl1pPr indent="0" lvl="0" marL="0" marR="0" algn="r">
              <a:lnSpc>
                <a:spcPct val="100000"/>
              </a:lnSpc>
              <a:spcBef>
                <a:spcPts val="0"/>
              </a:spcBef>
              <a:spcAft>
                <a:spcPts val="0"/>
              </a:spcAft>
              <a:buClr>
                <a:srgbClr val="000000"/>
              </a:buClr>
              <a:buSzPts val="1400"/>
              <a:buFont typeface="Arial"/>
              <a:buNone/>
              <a:defRPr b="0" i="0" sz="14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400"/>
              <a:buFont typeface="Arial"/>
              <a:buNone/>
              <a:defRPr b="0" i="0" sz="14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400"/>
              <a:buFont typeface="Arial"/>
              <a:buNone/>
              <a:defRPr b="0" i="0" sz="14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400"/>
              <a:buFont typeface="Arial"/>
              <a:buNone/>
              <a:defRPr b="0" i="0" sz="14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400"/>
              <a:buFont typeface="Arial"/>
              <a:buNone/>
              <a:defRPr b="0" i="0" sz="14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400"/>
              <a:buFont typeface="Arial"/>
              <a:buNone/>
              <a:defRPr b="0" i="0" sz="14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400"/>
              <a:buFont typeface="Arial"/>
              <a:buNone/>
              <a:defRPr b="0" i="0" sz="14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400"/>
              <a:buFont typeface="Arial"/>
              <a:buNone/>
              <a:defRPr b="0" i="0" sz="14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400"/>
              <a:buFont typeface="Arial"/>
              <a:buNone/>
              <a:defRPr b="0" i="0" sz="14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pl"/>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6"/>
          <p:cNvSpPr txBox="1"/>
          <p:nvPr>
            <p:ph type="title"/>
          </p:nvPr>
        </p:nvSpPr>
        <p:spPr>
          <a:xfrm>
            <a:off x="257705" y="903288"/>
            <a:ext cx="7044600" cy="1162500"/>
          </a:xfrm>
          <a:prstGeom prst="rect">
            <a:avLst/>
          </a:prstGeom>
          <a:noFill/>
          <a:ln>
            <a:noFill/>
          </a:ln>
        </p:spPr>
        <p:txBody>
          <a:bodyPr anchorCtr="0" anchor="t" bIns="124375" lIns="124375" spcFirstLastPara="1" rIns="124375" wrap="square" tIns="124375">
            <a:normAutofit/>
          </a:bodyPr>
          <a:lstStyle>
            <a:lvl1pPr lvl="0" algn="l">
              <a:lnSpc>
                <a:spcPct val="100000"/>
              </a:lnSpc>
              <a:spcBef>
                <a:spcPts val="0"/>
              </a:spcBef>
              <a:spcAft>
                <a:spcPts val="0"/>
              </a:spcAft>
              <a:buSzPts val="3800"/>
              <a:buNone/>
              <a:defRPr/>
            </a:lvl1pPr>
            <a:lvl2pPr lvl="1" algn="l">
              <a:lnSpc>
                <a:spcPct val="100000"/>
              </a:lnSpc>
              <a:spcBef>
                <a:spcPts val="0"/>
              </a:spcBef>
              <a:spcAft>
                <a:spcPts val="0"/>
              </a:spcAft>
              <a:buSzPts val="3800"/>
              <a:buNone/>
              <a:defRPr/>
            </a:lvl2pPr>
            <a:lvl3pPr lvl="2" algn="l">
              <a:lnSpc>
                <a:spcPct val="100000"/>
              </a:lnSpc>
              <a:spcBef>
                <a:spcPts val="0"/>
              </a:spcBef>
              <a:spcAft>
                <a:spcPts val="0"/>
              </a:spcAft>
              <a:buSzPts val="3800"/>
              <a:buNone/>
              <a:defRPr/>
            </a:lvl3pPr>
            <a:lvl4pPr lvl="3" algn="l">
              <a:lnSpc>
                <a:spcPct val="100000"/>
              </a:lnSpc>
              <a:spcBef>
                <a:spcPts val="0"/>
              </a:spcBef>
              <a:spcAft>
                <a:spcPts val="0"/>
              </a:spcAft>
              <a:buSzPts val="3800"/>
              <a:buNone/>
              <a:defRPr/>
            </a:lvl4pPr>
            <a:lvl5pPr lvl="4" algn="l">
              <a:lnSpc>
                <a:spcPct val="100000"/>
              </a:lnSpc>
              <a:spcBef>
                <a:spcPts val="0"/>
              </a:spcBef>
              <a:spcAft>
                <a:spcPts val="0"/>
              </a:spcAft>
              <a:buSzPts val="3800"/>
              <a:buNone/>
              <a:defRPr/>
            </a:lvl5pPr>
            <a:lvl6pPr lvl="5" algn="l">
              <a:lnSpc>
                <a:spcPct val="100000"/>
              </a:lnSpc>
              <a:spcBef>
                <a:spcPts val="0"/>
              </a:spcBef>
              <a:spcAft>
                <a:spcPts val="0"/>
              </a:spcAft>
              <a:buSzPts val="3800"/>
              <a:buNone/>
              <a:defRPr/>
            </a:lvl6pPr>
            <a:lvl7pPr lvl="6" algn="l">
              <a:lnSpc>
                <a:spcPct val="100000"/>
              </a:lnSpc>
              <a:spcBef>
                <a:spcPts val="0"/>
              </a:spcBef>
              <a:spcAft>
                <a:spcPts val="0"/>
              </a:spcAft>
              <a:buSzPts val="3800"/>
              <a:buNone/>
              <a:defRPr/>
            </a:lvl7pPr>
            <a:lvl8pPr lvl="7" algn="l">
              <a:lnSpc>
                <a:spcPct val="100000"/>
              </a:lnSpc>
              <a:spcBef>
                <a:spcPts val="0"/>
              </a:spcBef>
              <a:spcAft>
                <a:spcPts val="0"/>
              </a:spcAft>
              <a:buSzPts val="3800"/>
              <a:buNone/>
              <a:defRPr/>
            </a:lvl8pPr>
            <a:lvl9pPr lvl="8" algn="l">
              <a:lnSpc>
                <a:spcPct val="100000"/>
              </a:lnSpc>
              <a:spcBef>
                <a:spcPts val="0"/>
              </a:spcBef>
              <a:spcAft>
                <a:spcPts val="0"/>
              </a:spcAft>
              <a:buSzPts val="3800"/>
              <a:buNone/>
              <a:defRPr/>
            </a:lvl9pPr>
          </a:lstStyle>
          <a:p/>
        </p:txBody>
      </p:sp>
      <p:sp>
        <p:nvSpPr>
          <p:cNvPr id="22" name="Google Shape;22;p6"/>
          <p:cNvSpPr txBox="1"/>
          <p:nvPr>
            <p:ph idx="1" type="body"/>
          </p:nvPr>
        </p:nvSpPr>
        <p:spPr>
          <a:xfrm>
            <a:off x="257705" y="2339232"/>
            <a:ext cx="3306900" cy="6934200"/>
          </a:xfrm>
          <a:prstGeom prst="rect">
            <a:avLst/>
          </a:prstGeom>
          <a:noFill/>
          <a:ln>
            <a:noFill/>
          </a:ln>
        </p:spPr>
        <p:txBody>
          <a:bodyPr anchorCtr="0" anchor="t" bIns="124375" lIns="124375" spcFirstLastPara="1" rIns="124375" wrap="square" tIns="124375">
            <a:normAutofit/>
          </a:bodyPr>
          <a:lstStyle>
            <a:lvl1pPr indent="-349250" lvl="0" marL="457200" algn="l">
              <a:lnSpc>
                <a:spcPct val="115000"/>
              </a:lnSpc>
              <a:spcBef>
                <a:spcPts val="0"/>
              </a:spcBef>
              <a:spcAft>
                <a:spcPts val="0"/>
              </a:spcAft>
              <a:buSzPts val="1900"/>
              <a:buChar char="●"/>
              <a:defRPr sz="1900"/>
            </a:lvl1pPr>
            <a:lvl2pPr indent="-330200" lvl="1" marL="914400" algn="l">
              <a:lnSpc>
                <a:spcPct val="115000"/>
              </a:lnSpc>
              <a:spcBef>
                <a:spcPts val="0"/>
              </a:spcBef>
              <a:spcAft>
                <a:spcPts val="0"/>
              </a:spcAft>
              <a:buSzPts val="1600"/>
              <a:buChar char="○"/>
              <a:defRPr sz="1600"/>
            </a:lvl2pPr>
            <a:lvl3pPr indent="-330200" lvl="2" marL="1371600" algn="l">
              <a:lnSpc>
                <a:spcPct val="115000"/>
              </a:lnSpc>
              <a:spcBef>
                <a:spcPts val="0"/>
              </a:spcBef>
              <a:spcAft>
                <a:spcPts val="0"/>
              </a:spcAft>
              <a:buSzPts val="1600"/>
              <a:buChar char="■"/>
              <a:defRPr sz="1600"/>
            </a:lvl3pPr>
            <a:lvl4pPr indent="-330200" lvl="3" marL="1828800" algn="l">
              <a:lnSpc>
                <a:spcPct val="115000"/>
              </a:lnSpc>
              <a:spcBef>
                <a:spcPts val="0"/>
              </a:spcBef>
              <a:spcAft>
                <a:spcPts val="0"/>
              </a:spcAft>
              <a:buSzPts val="1600"/>
              <a:buChar char="●"/>
              <a:defRPr sz="1600"/>
            </a:lvl4pPr>
            <a:lvl5pPr indent="-330200" lvl="4" marL="2286000" algn="l">
              <a:lnSpc>
                <a:spcPct val="115000"/>
              </a:lnSpc>
              <a:spcBef>
                <a:spcPts val="0"/>
              </a:spcBef>
              <a:spcAft>
                <a:spcPts val="0"/>
              </a:spcAft>
              <a:buSzPts val="1600"/>
              <a:buChar char="○"/>
              <a:defRPr sz="1600"/>
            </a:lvl5pPr>
            <a:lvl6pPr indent="-330200" lvl="5" marL="2743200" algn="l">
              <a:lnSpc>
                <a:spcPct val="115000"/>
              </a:lnSpc>
              <a:spcBef>
                <a:spcPts val="0"/>
              </a:spcBef>
              <a:spcAft>
                <a:spcPts val="0"/>
              </a:spcAft>
              <a:buSzPts val="1600"/>
              <a:buChar char="■"/>
              <a:defRPr sz="1600"/>
            </a:lvl6pPr>
            <a:lvl7pPr indent="-330200" lvl="6" marL="3200400" algn="l">
              <a:lnSpc>
                <a:spcPct val="115000"/>
              </a:lnSpc>
              <a:spcBef>
                <a:spcPts val="0"/>
              </a:spcBef>
              <a:spcAft>
                <a:spcPts val="0"/>
              </a:spcAft>
              <a:buSzPts val="1600"/>
              <a:buChar char="●"/>
              <a:defRPr sz="1600"/>
            </a:lvl7pPr>
            <a:lvl8pPr indent="-330200" lvl="7" marL="3657600" algn="l">
              <a:lnSpc>
                <a:spcPct val="115000"/>
              </a:lnSpc>
              <a:spcBef>
                <a:spcPts val="0"/>
              </a:spcBef>
              <a:spcAft>
                <a:spcPts val="0"/>
              </a:spcAft>
              <a:buSzPts val="1600"/>
              <a:buChar char="○"/>
              <a:defRPr sz="1600"/>
            </a:lvl8pPr>
            <a:lvl9pPr indent="-330200" lvl="8" marL="4114800" algn="l">
              <a:lnSpc>
                <a:spcPct val="115000"/>
              </a:lnSpc>
              <a:spcBef>
                <a:spcPts val="0"/>
              </a:spcBef>
              <a:spcAft>
                <a:spcPts val="0"/>
              </a:spcAft>
              <a:buSzPts val="1600"/>
              <a:buChar char="■"/>
              <a:defRPr sz="1600"/>
            </a:lvl9pPr>
          </a:lstStyle>
          <a:p/>
        </p:txBody>
      </p:sp>
      <p:sp>
        <p:nvSpPr>
          <p:cNvPr id="23" name="Google Shape;23;p6"/>
          <p:cNvSpPr txBox="1"/>
          <p:nvPr>
            <p:ph idx="2" type="body"/>
          </p:nvPr>
        </p:nvSpPr>
        <p:spPr>
          <a:xfrm>
            <a:off x="3995291" y="2339232"/>
            <a:ext cx="3306900" cy="6934200"/>
          </a:xfrm>
          <a:prstGeom prst="rect">
            <a:avLst/>
          </a:prstGeom>
          <a:noFill/>
          <a:ln>
            <a:noFill/>
          </a:ln>
        </p:spPr>
        <p:txBody>
          <a:bodyPr anchorCtr="0" anchor="t" bIns="124375" lIns="124375" spcFirstLastPara="1" rIns="124375" wrap="square" tIns="124375">
            <a:normAutofit/>
          </a:bodyPr>
          <a:lstStyle>
            <a:lvl1pPr indent="-349250" lvl="0" marL="457200" algn="l">
              <a:lnSpc>
                <a:spcPct val="115000"/>
              </a:lnSpc>
              <a:spcBef>
                <a:spcPts val="0"/>
              </a:spcBef>
              <a:spcAft>
                <a:spcPts val="0"/>
              </a:spcAft>
              <a:buSzPts val="1900"/>
              <a:buChar char="●"/>
              <a:defRPr sz="1900"/>
            </a:lvl1pPr>
            <a:lvl2pPr indent="-330200" lvl="1" marL="914400" algn="l">
              <a:lnSpc>
                <a:spcPct val="115000"/>
              </a:lnSpc>
              <a:spcBef>
                <a:spcPts val="0"/>
              </a:spcBef>
              <a:spcAft>
                <a:spcPts val="0"/>
              </a:spcAft>
              <a:buSzPts val="1600"/>
              <a:buChar char="○"/>
              <a:defRPr sz="1600"/>
            </a:lvl2pPr>
            <a:lvl3pPr indent="-330200" lvl="2" marL="1371600" algn="l">
              <a:lnSpc>
                <a:spcPct val="115000"/>
              </a:lnSpc>
              <a:spcBef>
                <a:spcPts val="0"/>
              </a:spcBef>
              <a:spcAft>
                <a:spcPts val="0"/>
              </a:spcAft>
              <a:buSzPts val="1600"/>
              <a:buChar char="■"/>
              <a:defRPr sz="1600"/>
            </a:lvl3pPr>
            <a:lvl4pPr indent="-330200" lvl="3" marL="1828800" algn="l">
              <a:lnSpc>
                <a:spcPct val="115000"/>
              </a:lnSpc>
              <a:spcBef>
                <a:spcPts val="0"/>
              </a:spcBef>
              <a:spcAft>
                <a:spcPts val="0"/>
              </a:spcAft>
              <a:buSzPts val="1600"/>
              <a:buChar char="●"/>
              <a:defRPr sz="1600"/>
            </a:lvl4pPr>
            <a:lvl5pPr indent="-330200" lvl="4" marL="2286000" algn="l">
              <a:lnSpc>
                <a:spcPct val="115000"/>
              </a:lnSpc>
              <a:spcBef>
                <a:spcPts val="0"/>
              </a:spcBef>
              <a:spcAft>
                <a:spcPts val="0"/>
              </a:spcAft>
              <a:buSzPts val="1600"/>
              <a:buChar char="○"/>
              <a:defRPr sz="1600"/>
            </a:lvl5pPr>
            <a:lvl6pPr indent="-330200" lvl="5" marL="2743200" algn="l">
              <a:lnSpc>
                <a:spcPct val="115000"/>
              </a:lnSpc>
              <a:spcBef>
                <a:spcPts val="0"/>
              </a:spcBef>
              <a:spcAft>
                <a:spcPts val="0"/>
              </a:spcAft>
              <a:buSzPts val="1600"/>
              <a:buChar char="■"/>
              <a:defRPr sz="1600"/>
            </a:lvl6pPr>
            <a:lvl7pPr indent="-330200" lvl="6" marL="3200400" algn="l">
              <a:lnSpc>
                <a:spcPct val="115000"/>
              </a:lnSpc>
              <a:spcBef>
                <a:spcPts val="0"/>
              </a:spcBef>
              <a:spcAft>
                <a:spcPts val="0"/>
              </a:spcAft>
              <a:buSzPts val="1600"/>
              <a:buChar char="●"/>
              <a:defRPr sz="1600"/>
            </a:lvl7pPr>
            <a:lvl8pPr indent="-330200" lvl="7" marL="3657600" algn="l">
              <a:lnSpc>
                <a:spcPct val="115000"/>
              </a:lnSpc>
              <a:spcBef>
                <a:spcPts val="0"/>
              </a:spcBef>
              <a:spcAft>
                <a:spcPts val="0"/>
              </a:spcAft>
              <a:buSzPts val="1600"/>
              <a:buChar char="○"/>
              <a:defRPr sz="1600"/>
            </a:lvl8pPr>
            <a:lvl9pPr indent="-330200" lvl="8" marL="4114800" algn="l">
              <a:lnSpc>
                <a:spcPct val="115000"/>
              </a:lnSpc>
              <a:spcBef>
                <a:spcPts val="0"/>
              </a:spcBef>
              <a:spcAft>
                <a:spcPts val="0"/>
              </a:spcAft>
              <a:buSzPts val="1600"/>
              <a:buChar char="■"/>
              <a:defRPr sz="1600"/>
            </a:lvl9pPr>
          </a:lstStyle>
          <a:p/>
        </p:txBody>
      </p:sp>
      <p:sp>
        <p:nvSpPr>
          <p:cNvPr id="24" name="Google Shape;24;p6"/>
          <p:cNvSpPr txBox="1"/>
          <p:nvPr>
            <p:ph idx="12" type="sldNum"/>
          </p:nvPr>
        </p:nvSpPr>
        <p:spPr>
          <a:xfrm>
            <a:off x="7004788" y="9465147"/>
            <a:ext cx="453600" cy="798900"/>
          </a:xfrm>
          <a:prstGeom prst="rect">
            <a:avLst/>
          </a:prstGeom>
          <a:noFill/>
          <a:ln>
            <a:noFill/>
          </a:ln>
        </p:spPr>
        <p:txBody>
          <a:bodyPr anchorCtr="0" anchor="ctr" bIns="124375" lIns="124375" spcFirstLastPara="1" rIns="124375" wrap="square" tIns="124375">
            <a:normAutofit/>
          </a:bodyPr>
          <a:lstStyle>
            <a:lvl1pPr indent="0" lvl="0" marL="0" marR="0" algn="r">
              <a:lnSpc>
                <a:spcPct val="100000"/>
              </a:lnSpc>
              <a:spcBef>
                <a:spcPts val="0"/>
              </a:spcBef>
              <a:spcAft>
                <a:spcPts val="0"/>
              </a:spcAft>
              <a:buClr>
                <a:srgbClr val="000000"/>
              </a:buClr>
              <a:buSzPts val="1400"/>
              <a:buFont typeface="Arial"/>
              <a:buNone/>
              <a:defRPr b="0" i="0" sz="14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400"/>
              <a:buFont typeface="Arial"/>
              <a:buNone/>
              <a:defRPr b="0" i="0" sz="14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400"/>
              <a:buFont typeface="Arial"/>
              <a:buNone/>
              <a:defRPr b="0" i="0" sz="14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400"/>
              <a:buFont typeface="Arial"/>
              <a:buNone/>
              <a:defRPr b="0" i="0" sz="14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400"/>
              <a:buFont typeface="Arial"/>
              <a:buNone/>
              <a:defRPr b="0" i="0" sz="14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400"/>
              <a:buFont typeface="Arial"/>
              <a:buNone/>
              <a:defRPr b="0" i="0" sz="14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400"/>
              <a:buFont typeface="Arial"/>
              <a:buNone/>
              <a:defRPr b="0" i="0" sz="14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400"/>
              <a:buFont typeface="Arial"/>
              <a:buNone/>
              <a:defRPr b="0" i="0" sz="14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400"/>
              <a:buFont typeface="Arial"/>
              <a:buNone/>
              <a:defRPr b="0" i="0" sz="14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pl"/>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7"/>
          <p:cNvSpPr txBox="1"/>
          <p:nvPr>
            <p:ph type="title"/>
          </p:nvPr>
        </p:nvSpPr>
        <p:spPr>
          <a:xfrm>
            <a:off x="257705" y="903288"/>
            <a:ext cx="7044600" cy="1162500"/>
          </a:xfrm>
          <a:prstGeom prst="rect">
            <a:avLst/>
          </a:prstGeom>
          <a:noFill/>
          <a:ln>
            <a:noFill/>
          </a:ln>
        </p:spPr>
        <p:txBody>
          <a:bodyPr anchorCtr="0" anchor="t" bIns="124375" lIns="124375" spcFirstLastPara="1" rIns="124375" wrap="square" tIns="124375">
            <a:normAutofit/>
          </a:bodyPr>
          <a:lstStyle>
            <a:lvl1pPr lvl="0" algn="l">
              <a:lnSpc>
                <a:spcPct val="100000"/>
              </a:lnSpc>
              <a:spcBef>
                <a:spcPts val="0"/>
              </a:spcBef>
              <a:spcAft>
                <a:spcPts val="0"/>
              </a:spcAft>
              <a:buSzPts val="3800"/>
              <a:buNone/>
              <a:defRPr/>
            </a:lvl1pPr>
            <a:lvl2pPr lvl="1" algn="l">
              <a:lnSpc>
                <a:spcPct val="100000"/>
              </a:lnSpc>
              <a:spcBef>
                <a:spcPts val="0"/>
              </a:spcBef>
              <a:spcAft>
                <a:spcPts val="0"/>
              </a:spcAft>
              <a:buSzPts val="3800"/>
              <a:buNone/>
              <a:defRPr/>
            </a:lvl2pPr>
            <a:lvl3pPr lvl="2" algn="l">
              <a:lnSpc>
                <a:spcPct val="100000"/>
              </a:lnSpc>
              <a:spcBef>
                <a:spcPts val="0"/>
              </a:spcBef>
              <a:spcAft>
                <a:spcPts val="0"/>
              </a:spcAft>
              <a:buSzPts val="3800"/>
              <a:buNone/>
              <a:defRPr/>
            </a:lvl3pPr>
            <a:lvl4pPr lvl="3" algn="l">
              <a:lnSpc>
                <a:spcPct val="100000"/>
              </a:lnSpc>
              <a:spcBef>
                <a:spcPts val="0"/>
              </a:spcBef>
              <a:spcAft>
                <a:spcPts val="0"/>
              </a:spcAft>
              <a:buSzPts val="3800"/>
              <a:buNone/>
              <a:defRPr/>
            </a:lvl4pPr>
            <a:lvl5pPr lvl="4" algn="l">
              <a:lnSpc>
                <a:spcPct val="100000"/>
              </a:lnSpc>
              <a:spcBef>
                <a:spcPts val="0"/>
              </a:spcBef>
              <a:spcAft>
                <a:spcPts val="0"/>
              </a:spcAft>
              <a:buSzPts val="3800"/>
              <a:buNone/>
              <a:defRPr/>
            </a:lvl5pPr>
            <a:lvl6pPr lvl="5" algn="l">
              <a:lnSpc>
                <a:spcPct val="100000"/>
              </a:lnSpc>
              <a:spcBef>
                <a:spcPts val="0"/>
              </a:spcBef>
              <a:spcAft>
                <a:spcPts val="0"/>
              </a:spcAft>
              <a:buSzPts val="3800"/>
              <a:buNone/>
              <a:defRPr/>
            </a:lvl6pPr>
            <a:lvl7pPr lvl="6" algn="l">
              <a:lnSpc>
                <a:spcPct val="100000"/>
              </a:lnSpc>
              <a:spcBef>
                <a:spcPts val="0"/>
              </a:spcBef>
              <a:spcAft>
                <a:spcPts val="0"/>
              </a:spcAft>
              <a:buSzPts val="3800"/>
              <a:buNone/>
              <a:defRPr/>
            </a:lvl7pPr>
            <a:lvl8pPr lvl="7" algn="l">
              <a:lnSpc>
                <a:spcPct val="100000"/>
              </a:lnSpc>
              <a:spcBef>
                <a:spcPts val="0"/>
              </a:spcBef>
              <a:spcAft>
                <a:spcPts val="0"/>
              </a:spcAft>
              <a:buSzPts val="3800"/>
              <a:buNone/>
              <a:defRPr/>
            </a:lvl8pPr>
            <a:lvl9pPr lvl="8" algn="l">
              <a:lnSpc>
                <a:spcPct val="100000"/>
              </a:lnSpc>
              <a:spcBef>
                <a:spcPts val="0"/>
              </a:spcBef>
              <a:spcAft>
                <a:spcPts val="0"/>
              </a:spcAft>
              <a:buSzPts val="3800"/>
              <a:buNone/>
              <a:defRPr/>
            </a:lvl9pPr>
          </a:lstStyle>
          <a:p/>
        </p:txBody>
      </p:sp>
      <p:sp>
        <p:nvSpPr>
          <p:cNvPr id="27" name="Google Shape;27;p7"/>
          <p:cNvSpPr txBox="1"/>
          <p:nvPr>
            <p:ph idx="12" type="sldNum"/>
          </p:nvPr>
        </p:nvSpPr>
        <p:spPr>
          <a:xfrm>
            <a:off x="7004788" y="9465147"/>
            <a:ext cx="453600" cy="798900"/>
          </a:xfrm>
          <a:prstGeom prst="rect">
            <a:avLst/>
          </a:prstGeom>
          <a:noFill/>
          <a:ln>
            <a:noFill/>
          </a:ln>
        </p:spPr>
        <p:txBody>
          <a:bodyPr anchorCtr="0" anchor="ctr" bIns="124375" lIns="124375" spcFirstLastPara="1" rIns="124375" wrap="square" tIns="124375">
            <a:normAutofit/>
          </a:bodyPr>
          <a:lstStyle>
            <a:lvl1pPr indent="0" lvl="0" marL="0" marR="0" algn="r">
              <a:lnSpc>
                <a:spcPct val="100000"/>
              </a:lnSpc>
              <a:spcBef>
                <a:spcPts val="0"/>
              </a:spcBef>
              <a:spcAft>
                <a:spcPts val="0"/>
              </a:spcAft>
              <a:buClr>
                <a:srgbClr val="000000"/>
              </a:buClr>
              <a:buSzPts val="1400"/>
              <a:buFont typeface="Arial"/>
              <a:buNone/>
              <a:defRPr b="0" i="0" sz="14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400"/>
              <a:buFont typeface="Arial"/>
              <a:buNone/>
              <a:defRPr b="0" i="0" sz="14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400"/>
              <a:buFont typeface="Arial"/>
              <a:buNone/>
              <a:defRPr b="0" i="0" sz="14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400"/>
              <a:buFont typeface="Arial"/>
              <a:buNone/>
              <a:defRPr b="0" i="0" sz="14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400"/>
              <a:buFont typeface="Arial"/>
              <a:buNone/>
              <a:defRPr b="0" i="0" sz="14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400"/>
              <a:buFont typeface="Arial"/>
              <a:buNone/>
              <a:defRPr b="0" i="0" sz="14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400"/>
              <a:buFont typeface="Arial"/>
              <a:buNone/>
              <a:defRPr b="0" i="0" sz="14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400"/>
              <a:buFont typeface="Arial"/>
              <a:buNone/>
              <a:defRPr b="0" i="0" sz="14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400"/>
              <a:buFont typeface="Arial"/>
              <a:buNone/>
              <a:defRPr b="0" i="0" sz="14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pl"/>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8"/>
          <p:cNvSpPr txBox="1"/>
          <p:nvPr>
            <p:ph type="title"/>
          </p:nvPr>
        </p:nvSpPr>
        <p:spPr>
          <a:xfrm>
            <a:off x="257705" y="1127727"/>
            <a:ext cx="2321700" cy="1533900"/>
          </a:xfrm>
          <a:prstGeom prst="rect">
            <a:avLst/>
          </a:prstGeom>
          <a:noFill/>
          <a:ln>
            <a:noFill/>
          </a:ln>
        </p:spPr>
        <p:txBody>
          <a:bodyPr anchorCtr="0" anchor="b" bIns="124375" lIns="124375" spcFirstLastPara="1" rIns="124375" wrap="square" tIns="124375">
            <a:normAutofit/>
          </a:bodyPr>
          <a:lstStyle>
            <a:lvl1pPr lvl="0" algn="l">
              <a:lnSpc>
                <a:spcPct val="100000"/>
              </a:lnSpc>
              <a:spcBef>
                <a:spcPts val="0"/>
              </a:spcBef>
              <a:spcAft>
                <a:spcPts val="0"/>
              </a:spcAft>
              <a:buSzPts val="3300"/>
              <a:buNone/>
              <a:defRPr sz="3300"/>
            </a:lvl1pPr>
            <a:lvl2pPr lvl="1" algn="l">
              <a:lnSpc>
                <a:spcPct val="100000"/>
              </a:lnSpc>
              <a:spcBef>
                <a:spcPts val="0"/>
              </a:spcBef>
              <a:spcAft>
                <a:spcPts val="0"/>
              </a:spcAft>
              <a:buSzPts val="3300"/>
              <a:buNone/>
              <a:defRPr sz="3300"/>
            </a:lvl2pPr>
            <a:lvl3pPr lvl="2" algn="l">
              <a:lnSpc>
                <a:spcPct val="100000"/>
              </a:lnSpc>
              <a:spcBef>
                <a:spcPts val="0"/>
              </a:spcBef>
              <a:spcAft>
                <a:spcPts val="0"/>
              </a:spcAft>
              <a:buSzPts val="3300"/>
              <a:buNone/>
              <a:defRPr sz="3300"/>
            </a:lvl3pPr>
            <a:lvl4pPr lvl="3" algn="l">
              <a:lnSpc>
                <a:spcPct val="100000"/>
              </a:lnSpc>
              <a:spcBef>
                <a:spcPts val="0"/>
              </a:spcBef>
              <a:spcAft>
                <a:spcPts val="0"/>
              </a:spcAft>
              <a:buSzPts val="3300"/>
              <a:buNone/>
              <a:defRPr sz="3300"/>
            </a:lvl4pPr>
            <a:lvl5pPr lvl="4" algn="l">
              <a:lnSpc>
                <a:spcPct val="100000"/>
              </a:lnSpc>
              <a:spcBef>
                <a:spcPts val="0"/>
              </a:spcBef>
              <a:spcAft>
                <a:spcPts val="0"/>
              </a:spcAft>
              <a:buSzPts val="3300"/>
              <a:buNone/>
              <a:defRPr sz="3300"/>
            </a:lvl5pPr>
            <a:lvl6pPr lvl="5" algn="l">
              <a:lnSpc>
                <a:spcPct val="100000"/>
              </a:lnSpc>
              <a:spcBef>
                <a:spcPts val="0"/>
              </a:spcBef>
              <a:spcAft>
                <a:spcPts val="0"/>
              </a:spcAft>
              <a:buSzPts val="3300"/>
              <a:buNone/>
              <a:defRPr sz="3300"/>
            </a:lvl6pPr>
            <a:lvl7pPr lvl="6" algn="l">
              <a:lnSpc>
                <a:spcPct val="100000"/>
              </a:lnSpc>
              <a:spcBef>
                <a:spcPts val="0"/>
              </a:spcBef>
              <a:spcAft>
                <a:spcPts val="0"/>
              </a:spcAft>
              <a:buSzPts val="3300"/>
              <a:buNone/>
              <a:defRPr sz="3300"/>
            </a:lvl7pPr>
            <a:lvl8pPr lvl="7" algn="l">
              <a:lnSpc>
                <a:spcPct val="100000"/>
              </a:lnSpc>
              <a:spcBef>
                <a:spcPts val="0"/>
              </a:spcBef>
              <a:spcAft>
                <a:spcPts val="0"/>
              </a:spcAft>
              <a:buSzPts val="3300"/>
              <a:buNone/>
              <a:defRPr sz="3300"/>
            </a:lvl8pPr>
            <a:lvl9pPr lvl="8" algn="l">
              <a:lnSpc>
                <a:spcPct val="100000"/>
              </a:lnSpc>
              <a:spcBef>
                <a:spcPts val="0"/>
              </a:spcBef>
              <a:spcAft>
                <a:spcPts val="0"/>
              </a:spcAft>
              <a:buSzPts val="3300"/>
              <a:buNone/>
              <a:defRPr sz="3300"/>
            </a:lvl9pPr>
          </a:lstStyle>
          <a:p/>
        </p:txBody>
      </p:sp>
      <p:sp>
        <p:nvSpPr>
          <p:cNvPr id="30" name="Google Shape;30;p8"/>
          <p:cNvSpPr txBox="1"/>
          <p:nvPr>
            <p:ph idx="1" type="body"/>
          </p:nvPr>
        </p:nvSpPr>
        <p:spPr>
          <a:xfrm>
            <a:off x="257705" y="2820535"/>
            <a:ext cx="2321700" cy="6453300"/>
          </a:xfrm>
          <a:prstGeom prst="rect">
            <a:avLst/>
          </a:prstGeom>
          <a:noFill/>
          <a:ln>
            <a:noFill/>
          </a:ln>
        </p:spPr>
        <p:txBody>
          <a:bodyPr anchorCtr="0" anchor="t" bIns="124375" lIns="124375" spcFirstLastPara="1" rIns="124375" wrap="square" tIns="124375">
            <a:normAutofit/>
          </a:bodyPr>
          <a:lstStyle>
            <a:lvl1pPr indent="-330200" lvl="0" marL="457200" algn="l">
              <a:lnSpc>
                <a:spcPct val="115000"/>
              </a:lnSpc>
              <a:spcBef>
                <a:spcPts val="0"/>
              </a:spcBef>
              <a:spcAft>
                <a:spcPts val="0"/>
              </a:spcAft>
              <a:buSzPts val="1600"/>
              <a:buChar char="●"/>
              <a:defRPr sz="1600"/>
            </a:lvl1pPr>
            <a:lvl2pPr indent="-330200" lvl="1" marL="914400" algn="l">
              <a:lnSpc>
                <a:spcPct val="115000"/>
              </a:lnSpc>
              <a:spcBef>
                <a:spcPts val="0"/>
              </a:spcBef>
              <a:spcAft>
                <a:spcPts val="0"/>
              </a:spcAft>
              <a:buSzPts val="1600"/>
              <a:buChar char="○"/>
              <a:defRPr sz="1600"/>
            </a:lvl2pPr>
            <a:lvl3pPr indent="-330200" lvl="2" marL="1371600" algn="l">
              <a:lnSpc>
                <a:spcPct val="115000"/>
              </a:lnSpc>
              <a:spcBef>
                <a:spcPts val="0"/>
              </a:spcBef>
              <a:spcAft>
                <a:spcPts val="0"/>
              </a:spcAft>
              <a:buSzPts val="1600"/>
              <a:buChar char="■"/>
              <a:defRPr sz="1600"/>
            </a:lvl3pPr>
            <a:lvl4pPr indent="-330200" lvl="3" marL="1828800" algn="l">
              <a:lnSpc>
                <a:spcPct val="115000"/>
              </a:lnSpc>
              <a:spcBef>
                <a:spcPts val="0"/>
              </a:spcBef>
              <a:spcAft>
                <a:spcPts val="0"/>
              </a:spcAft>
              <a:buSzPts val="1600"/>
              <a:buChar char="●"/>
              <a:defRPr sz="1600"/>
            </a:lvl4pPr>
            <a:lvl5pPr indent="-330200" lvl="4" marL="2286000" algn="l">
              <a:lnSpc>
                <a:spcPct val="115000"/>
              </a:lnSpc>
              <a:spcBef>
                <a:spcPts val="0"/>
              </a:spcBef>
              <a:spcAft>
                <a:spcPts val="0"/>
              </a:spcAft>
              <a:buSzPts val="1600"/>
              <a:buChar char="○"/>
              <a:defRPr sz="1600"/>
            </a:lvl5pPr>
            <a:lvl6pPr indent="-330200" lvl="5" marL="2743200" algn="l">
              <a:lnSpc>
                <a:spcPct val="115000"/>
              </a:lnSpc>
              <a:spcBef>
                <a:spcPts val="0"/>
              </a:spcBef>
              <a:spcAft>
                <a:spcPts val="0"/>
              </a:spcAft>
              <a:buSzPts val="1600"/>
              <a:buChar char="■"/>
              <a:defRPr sz="1600"/>
            </a:lvl6pPr>
            <a:lvl7pPr indent="-330200" lvl="6" marL="3200400" algn="l">
              <a:lnSpc>
                <a:spcPct val="115000"/>
              </a:lnSpc>
              <a:spcBef>
                <a:spcPts val="0"/>
              </a:spcBef>
              <a:spcAft>
                <a:spcPts val="0"/>
              </a:spcAft>
              <a:buSzPts val="1600"/>
              <a:buChar char="●"/>
              <a:defRPr sz="1600"/>
            </a:lvl7pPr>
            <a:lvl8pPr indent="-330200" lvl="7" marL="3657600" algn="l">
              <a:lnSpc>
                <a:spcPct val="115000"/>
              </a:lnSpc>
              <a:spcBef>
                <a:spcPts val="0"/>
              </a:spcBef>
              <a:spcAft>
                <a:spcPts val="0"/>
              </a:spcAft>
              <a:buSzPts val="1600"/>
              <a:buChar char="○"/>
              <a:defRPr sz="1600"/>
            </a:lvl8pPr>
            <a:lvl9pPr indent="-330200" lvl="8" marL="4114800" algn="l">
              <a:lnSpc>
                <a:spcPct val="115000"/>
              </a:lnSpc>
              <a:spcBef>
                <a:spcPts val="0"/>
              </a:spcBef>
              <a:spcAft>
                <a:spcPts val="0"/>
              </a:spcAft>
              <a:buSzPts val="1600"/>
              <a:buChar char="■"/>
              <a:defRPr sz="1600"/>
            </a:lvl9pPr>
          </a:lstStyle>
          <a:p/>
        </p:txBody>
      </p:sp>
      <p:sp>
        <p:nvSpPr>
          <p:cNvPr id="31" name="Google Shape;31;p8"/>
          <p:cNvSpPr txBox="1"/>
          <p:nvPr>
            <p:ph idx="12" type="sldNum"/>
          </p:nvPr>
        </p:nvSpPr>
        <p:spPr>
          <a:xfrm>
            <a:off x="7004788" y="9465147"/>
            <a:ext cx="453600" cy="798900"/>
          </a:xfrm>
          <a:prstGeom prst="rect">
            <a:avLst/>
          </a:prstGeom>
          <a:noFill/>
          <a:ln>
            <a:noFill/>
          </a:ln>
        </p:spPr>
        <p:txBody>
          <a:bodyPr anchorCtr="0" anchor="ctr" bIns="124375" lIns="124375" spcFirstLastPara="1" rIns="124375" wrap="square" tIns="124375">
            <a:normAutofit/>
          </a:bodyPr>
          <a:lstStyle>
            <a:lvl1pPr indent="0" lvl="0" marL="0" marR="0" algn="r">
              <a:lnSpc>
                <a:spcPct val="100000"/>
              </a:lnSpc>
              <a:spcBef>
                <a:spcPts val="0"/>
              </a:spcBef>
              <a:spcAft>
                <a:spcPts val="0"/>
              </a:spcAft>
              <a:buClr>
                <a:srgbClr val="000000"/>
              </a:buClr>
              <a:buSzPts val="1400"/>
              <a:buFont typeface="Arial"/>
              <a:buNone/>
              <a:defRPr b="0" i="0" sz="14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400"/>
              <a:buFont typeface="Arial"/>
              <a:buNone/>
              <a:defRPr b="0" i="0" sz="14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400"/>
              <a:buFont typeface="Arial"/>
              <a:buNone/>
              <a:defRPr b="0" i="0" sz="14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400"/>
              <a:buFont typeface="Arial"/>
              <a:buNone/>
              <a:defRPr b="0" i="0" sz="14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400"/>
              <a:buFont typeface="Arial"/>
              <a:buNone/>
              <a:defRPr b="0" i="0" sz="14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400"/>
              <a:buFont typeface="Arial"/>
              <a:buNone/>
              <a:defRPr b="0" i="0" sz="14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400"/>
              <a:buFont typeface="Arial"/>
              <a:buNone/>
              <a:defRPr b="0" i="0" sz="14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400"/>
              <a:buFont typeface="Arial"/>
              <a:buNone/>
              <a:defRPr b="0" i="0" sz="14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400"/>
              <a:buFont typeface="Arial"/>
              <a:buNone/>
              <a:defRPr b="0" i="0" sz="14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pl"/>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9"/>
          <p:cNvSpPr txBox="1"/>
          <p:nvPr>
            <p:ph type="title"/>
          </p:nvPr>
        </p:nvSpPr>
        <p:spPr>
          <a:xfrm>
            <a:off x="405325" y="913690"/>
            <a:ext cx="5264700" cy="8303400"/>
          </a:xfrm>
          <a:prstGeom prst="rect">
            <a:avLst/>
          </a:prstGeom>
          <a:noFill/>
          <a:ln>
            <a:noFill/>
          </a:ln>
        </p:spPr>
        <p:txBody>
          <a:bodyPr anchorCtr="0" anchor="ctr" bIns="124375" lIns="124375" spcFirstLastPara="1" rIns="124375" wrap="square" tIns="124375">
            <a:normAutofit/>
          </a:bodyPr>
          <a:lstStyle>
            <a:lvl1pPr lvl="0" algn="l">
              <a:lnSpc>
                <a:spcPct val="100000"/>
              </a:lnSpc>
              <a:spcBef>
                <a:spcPts val="0"/>
              </a:spcBef>
              <a:spcAft>
                <a:spcPts val="0"/>
              </a:spcAft>
              <a:buSzPts val="6500"/>
              <a:buNone/>
              <a:defRPr sz="6500"/>
            </a:lvl1pPr>
            <a:lvl2pPr lvl="1" algn="l">
              <a:lnSpc>
                <a:spcPct val="100000"/>
              </a:lnSpc>
              <a:spcBef>
                <a:spcPts val="0"/>
              </a:spcBef>
              <a:spcAft>
                <a:spcPts val="0"/>
              </a:spcAft>
              <a:buSzPts val="6500"/>
              <a:buNone/>
              <a:defRPr sz="6500"/>
            </a:lvl2pPr>
            <a:lvl3pPr lvl="2" algn="l">
              <a:lnSpc>
                <a:spcPct val="100000"/>
              </a:lnSpc>
              <a:spcBef>
                <a:spcPts val="0"/>
              </a:spcBef>
              <a:spcAft>
                <a:spcPts val="0"/>
              </a:spcAft>
              <a:buSzPts val="6500"/>
              <a:buNone/>
              <a:defRPr sz="6500"/>
            </a:lvl3pPr>
            <a:lvl4pPr lvl="3" algn="l">
              <a:lnSpc>
                <a:spcPct val="100000"/>
              </a:lnSpc>
              <a:spcBef>
                <a:spcPts val="0"/>
              </a:spcBef>
              <a:spcAft>
                <a:spcPts val="0"/>
              </a:spcAft>
              <a:buSzPts val="6500"/>
              <a:buNone/>
              <a:defRPr sz="6500"/>
            </a:lvl4pPr>
            <a:lvl5pPr lvl="4" algn="l">
              <a:lnSpc>
                <a:spcPct val="100000"/>
              </a:lnSpc>
              <a:spcBef>
                <a:spcPts val="0"/>
              </a:spcBef>
              <a:spcAft>
                <a:spcPts val="0"/>
              </a:spcAft>
              <a:buSzPts val="6500"/>
              <a:buNone/>
              <a:defRPr sz="6500"/>
            </a:lvl5pPr>
            <a:lvl6pPr lvl="5" algn="l">
              <a:lnSpc>
                <a:spcPct val="100000"/>
              </a:lnSpc>
              <a:spcBef>
                <a:spcPts val="0"/>
              </a:spcBef>
              <a:spcAft>
                <a:spcPts val="0"/>
              </a:spcAft>
              <a:buSzPts val="6500"/>
              <a:buNone/>
              <a:defRPr sz="6500"/>
            </a:lvl6pPr>
            <a:lvl7pPr lvl="6" algn="l">
              <a:lnSpc>
                <a:spcPct val="100000"/>
              </a:lnSpc>
              <a:spcBef>
                <a:spcPts val="0"/>
              </a:spcBef>
              <a:spcAft>
                <a:spcPts val="0"/>
              </a:spcAft>
              <a:buSzPts val="6500"/>
              <a:buNone/>
              <a:defRPr sz="6500"/>
            </a:lvl7pPr>
            <a:lvl8pPr lvl="7" algn="l">
              <a:lnSpc>
                <a:spcPct val="100000"/>
              </a:lnSpc>
              <a:spcBef>
                <a:spcPts val="0"/>
              </a:spcBef>
              <a:spcAft>
                <a:spcPts val="0"/>
              </a:spcAft>
              <a:buSzPts val="6500"/>
              <a:buNone/>
              <a:defRPr sz="6500"/>
            </a:lvl8pPr>
            <a:lvl9pPr lvl="8" algn="l">
              <a:lnSpc>
                <a:spcPct val="100000"/>
              </a:lnSpc>
              <a:spcBef>
                <a:spcPts val="0"/>
              </a:spcBef>
              <a:spcAft>
                <a:spcPts val="0"/>
              </a:spcAft>
              <a:buSzPts val="6500"/>
              <a:buNone/>
              <a:defRPr sz="6500"/>
            </a:lvl9pPr>
          </a:lstStyle>
          <a:p/>
        </p:txBody>
      </p:sp>
      <p:sp>
        <p:nvSpPr>
          <p:cNvPr id="34" name="Google Shape;34;p9"/>
          <p:cNvSpPr txBox="1"/>
          <p:nvPr>
            <p:ph idx="12" type="sldNum"/>
          </p:nvPr>
        </p:nvSpPr>
        <p:spPr>
          <a:xfrm>
            <a:off x="7004788" y="9465147"/>
            <a:ext cx="453600" cy="798900"/>
          </a:xfrm>
          <a:prstGeom prst="rect">
            <a:avLst/>
          </a:prstGeom>
          <a:noFill/>
          <a:ln>
            <a:noFill/>
          </a:ln>
        </p:spPr>
        <p:txBody>
          <a:bodyPr anchorCtr="0" anchor="ctr" bIns="124375" lIns="124375" spcFirstLastPara="1" rIns="124375" wrap="square" tIns="124375">
            <a:normAutofit/>
          </a:bodyPr>
          <a:lstStyle>
            <a:lvl1pPr indent="0" lvl="0" marL="0" marR="0" algn="r">
              <a:lnSpc>
                <a:spcPct val="100000"/>
              </a:lnSpc>
              <a:spcBef>
                <a:spcPts val="0"/>
              </a:spcBef>
              <a:spcAft>
                <a:spcPts val="0"/>
              </a:spcAft>
              <a:buClr>
                <a:srgbClr val="000000"/>
              </a:buClr>
              <a:buSzPts val="1400"/>
              <a:buFont typeface="Arial"/>
              <a:buNone/>
              <a:defRPr b="0" i="0" sz="14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400"/>
              <a:buFont typeface="Arial"/>
              <a:buNone/>
              <a:defRPr b="0" i="0" sz="14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400"/>
              <a:buFont typeface="Arial"/>
              <a:buNone/>
              <a:defRPr b="0" i="0" sz="14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400"/>
              <a:buFont typeface="Arial"/>
              <a:buNone/>
              <a:defRPr b="0" i="0" sz="14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400"/>
              <a:buFont typeface="Arial"/>
              <a:buNone/>
              <a:defRPr b="0" i="0" sz="14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400"/>
              <a:buFont typeface="Arial"/>
              <a:buNone/>
              <a:defRPr b="0" i="0" sz="14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400"/>
              <a:buFont typeface="Arial"/>
              <a:buNone/>
              <a:defRPr b="0" i="0" sz="14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400"/>
              <a:buFont typeface="Arial"/>
              <a:buNone/>
              <a:defRPr b="0" i="0" sz="14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400"/>
              <a:buFont typeface="Arial"/>
              <a:buNone/>
              <a:defRPr b="0" i="0" sz="14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pl"/>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10"/>
          <p:cNvSpPr/>
          <p:nvPr/>
        </p:nvSpPr>
        <p:spPr>
          <a:xfrm>
            <a:off x="3780000" y="-254"/>
            <a:ext cx="3780000" cy="10440000"/>
          </a:xfrm>
          <a:prstGeom prst="rect">
            <a:avLst/>
          </a:prstGeom>
          <a:solidFill>
            <a:schemeClr val="lt2"/>
          </a:solidFill>
          <a:ln>
            <a:noFill/>
          </a:ln>
        </p:spPr>
        <p:txBody>
          <a:bodyPr anchorCtr="0" anchor="ctr" bIns="124375" lIns="124375" spcFirstLastPara="1" rIns="124375" wrap="square" tIns="1243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7" name="Google Shape;37;p10"/>
          <p:cNvSpPr txBox="1"/>
          <p:nvPr>
            <p:ph type="title"/>
          </p:nvPr>
        </p:nvSpPr>
        <p:spPr>
          <a:xfrm>
            <a:off x="219508" y="2503032"/>
            <a:ext cx="3344400" cy="3008700"/>
          </a:xfrm>
          <a:prstGeom prst="rect">
            <a:avLst/>
          </a:prstGeom>
          <a:noFill/>
          <a:ln>
            <a:noFill/>
          </a:ln>
        </p:spPr>
        <p:txBody>
          <a:bodyPr anchorCtr="0" anchor="b" bIns="124375" lIns="124375" spcFirstLastPara="1" rIns="124375" wrap="square" tIns="124375">
            <a:normAutofit/>
          </a:bodyPr>
          <a:lstStyle>
            <a:lvl1pPr lvl="0" algn="ctr">
              <a:lnSpc>
                <a:spcPct val="100000"/>
              </a:lnSpc>
              <a:spcBef>
                <a:spcPts val="0"/>
              </a:spcBef>
              <a:spcAft>
                <a:spcPts val="0"/>
              </a:spcAft>
              <a:buSzPts val="5700"/>
              <a:buNone/>
              <a:defRPr sz="5700"/>
            </a:lvl1pPr>
            <a:lvl2pPr lvl="1" algn="ctr">
              <a:lnSpc>
                <a:spcPct val="100000"/>
              </a:lnSpc>
              <a:spcBef>
                <a:spcPts val="0"/>
              </a:spcBef>
              <a:spcAft>
                <a:spcPts val="0"/>
              </a:spcAft>
              <a:buSzPts val="5700"/>
              <a:buNone/>
              <a:defRPr sz="5700"/>
            </a:lvl2pPr>
            <a:lvl3pPr lvl="2" algn="ctr">
              <a:lnSpc>
                <a:spcPct val="100000"/>
              </a:lnSpc>
              <a:spcBef>
                <a:spcPts val="0"/>
              </a:spcBef>
              <a:spcAft>
                <a:spcPts val="0"/>
              </a:spcAft>
              <a:buSzPts val="5700"/>
              <a:buNone/>
              <a:defRPr sz="5700"/>
            </a:lvl3pPr>
            <a:lvl4pPr lvl="3" algn="ctr">
              <a:lnSpc>
                <a:spcPct val="100000"/>
              </a:lnSpc>
              <a:spcBef>
                <a:spcPts val="0"/>
              </a:spcBef>
              <a:spcAft>
                <a:spcPts val="0"/>
              </a:spcAft>
              <a:buSzPts val="5700"/>
              <a:buNone/>
              <a:defRPr sz="5700"/>
            </a:lvl4pPr>
            <a:lvl5pPr lvl="4" algn="ctr">
              <a:lnSpc>
                <a:spcPct val="100000"/>
              </a:lnSpc>
              <a:spcBef>
                <a:spcPts val="0"/>
              </a:spcBef>
              <a:spcAft>
                <a:spcPts val="0"/>
              </a:spcAft>
              <a:buSzPts val="5700"/>
              <a:buNone/>
              <a:defRPr sz="5700"/>
            </a:lvl5pPr>
            <a:lvl6pPr lvl="5" algn="ctr">
              <a:lnSpc>
                <a:spcPct val="100000"/>
              </a:lnSpc>
              <a:spcBef>
                <a:spcPts val="0"/>
              </a:spcBef>
              <a:spcAft>
                <a:spcPts val="0"/>
              </a:spcAft>
              <a:buSzPts val="5700"/>
              <a:buNone/>
              <a:defRPr sz="5700"/>
            </a:lvl6pPr>
            <a:lvl7pPr lvl="6" algn="ctr">
              <a:lnSpc>
                <a:spcPct val="100000"/>
              </a:lnSpc>
              <a:spcBef>
                <a:spcPts val="0"/>
              </a:spcBef>
              <a:spcAft>
                <a:spcPts val="0"/>
              </a:spcAft>
              <a:buSzPts val="5700"/>
              <a:buNone/>
              <a:defRPr sz="5700"/>
            </a:lvl7pPr>
            <a:lvl8pPr lvl="7" algn="ctr">
              <a:lnSpc>
                <a:spcPct val="100000"/>
              </a:lnSpc>
              <a:spcBef>
                <a:spcPts val="0"/>
              </a:spcBef>
              <a:spcAft>
                <a:spcPts val="0"/>
              </a:spcAft>
              <a:buSzPts val="5700"/>
              <a:buNone/>
              <a:defRPr sz="5700"/>
            </a:lvl8pPr>
            <a:lvl9pPr lvl="8" algn="ctr">
              <a:lnSpc>
                <a:spcPct val="100000"/>
              </a:lnSpc>
              <a:spcBef>
                <a:spcPts val="0"/>
              </a:spcBef>
              <a:spcAft>
                <a:spcPts val="0"/>
              </a:spcAft>
              <a:buSzPts val="5700"/>
              <a:buNone/>
              <a:defRPr sz="5700"/>
            </a:lvl9pPr>
          </a:lstStyle>
          <a:p/>
        </p:txBody>
      </p:sp>
      <p:sp>
        <p:nvSpPr>
          <p:cNvPr id="38" name="Google Shape;38;p10"/>
          <p:cNvSpPr txBox="1"/>
          <p:nvPr>
            <p:ph idx="1" type="subTitle"/>
          </p:nvPr>
        </p:nvSpPr>
        <p:spPr>
          <a:xfrm>
            <a:off x="219508" y="5689531"/>
            <a:ext cx="3344400" cy="2506800"/>
          </a:xfrm>
          <a:prstGeom prst="rect">
            <a:avLst/>
          </a:prstGeom>
          <a:noFill/>
          <a:ln>
            <a:noFill/>
          </a:ln>
        </p:spPr>
        <p:txBody>
          <a:bodyPr anchorCtr="0" anchor="t" bIns="124375" lIns="124375" spcFirstLastPara="1" rIns="124375" wrap="square" tIns="124375">
            <a:normAutofit/>
          </a:bodyPr>
          <a:lstStyle>
            <a:lvl1pPr lvl="0" algn="ctr">
              <a:lnSpc>
                <a:spcPct val="100000"/>
              </a:lnSpc>
              <a:spcBef>
                <a:spcPts val="0"/>
              </a:spcBef>
              <a:spcAft>
                <a:spcPts val="0"/>
              </a:spcAft>
              <a:buSzPts val="2900"/>
              <a:buNone/>
              <a:defRPr sz="2900"/>
            </a:lvl1pPr>
            <a:lvl2pPr lvl="1" algn="ctr">
              <a:lnSpc>
                <a:spcPct val="100000"/>
              </a:lnSpc>
              <a:spcBef>
                <a:spcPts val="0"/>
              </a:spcBef>
              <a:spcAft>
                <a:spcPts val="0"/>
              </a:spcAft>
              <a:buSzPts val="2900"/>
              <a:buNone/>
              <a:defRPr sz="2900"/>
            </a:lvl2pPr>
            <a:lvl3pPr lvl="2" algn="ctr">
              <a:lnSpc>
                <a:spcPct val="100000"/>
              </a:lnSpc>
              <a:spcBef>
                <a:spcPts val="0"/>
              </a:spcBef>
              <a:spcAft>
                <a:spcPts val="0"/>
              </a:spcAft>
              <a:buSzPts val="2900"/>
              <a:buNone/>
              <a:defRPr sz="2900"/>
            </a:lvl3pPr>
            <a:lvl4pPr lvl="3" algn="ctr">
              <a:lnSpc>
                <a:spcPct val="100000"/>
              </a:lnSpc>
              <a:spcBef>
                <a:spcPts val="0"/>
              </a:spcBef>
              <a:spcAft>
                <a:spcPts val="0"/>
              </a:spcAft>
              <a:buSzPts val="2900"/>
              <a:buNone/>
              <a:defRPr sz="2900"/>
            </a:lvl4pPr>
            <a:lvl5pPr lvl="4" algn="ctr">
              <a:lnSpc>
                <a:spcPct val="100000"/>
              </a:lnSpc>
              <a:spcBef>
                <a:spcPts val="0"/>
              </a:spcBef>
              <a:spcAft>
                <a:spcPts val="0"/>
              </a:spcAft>
              <a:buSzPts val="2900"/>
              <a:buNone/>
              <a:defRPr sz="2900"/>
            </a:lvl5pPr>
            <a:lvl6pPr lvl="5" algn="ctr">
              <a:lnSpc>
                <a:spcPct val="100000"/>
              </a:lnSpc>
              <a:spcBef>
                <a:spcPts val="0"/>
              </a:spcBef>
              <a:spcAft>
                <a:spcPts val="0"/>
              </a:spcAft>
              <a:buSzPts val="2900"/>
              <a:buNone/>
              <a:defRPr sz="2900"/>
            </a:lvl6pPr>
            <a:lvl7pPr lvl="6" algn="ctr">
              <a:lnSpc>
                <a:spcPct val="100000"/>
              </a:lnSpc>
              <a:spcBef>
                <a:spcPts val="0"/>
              </a:spcBef>
              <a:spcAft>
                <a:spcPts val="0"/>
              </a:spcAft>
              <a:buSzPts val="2900"/>
              <a:buNone/>
              <a:defRPr sz="2900"/>
            </a:lvl7pPr>
            <a:lvl8pPr lvl="7" algn="ctr">
              <a:lnSpc>
                <a:spcPct val="100000"/>
              </a:lnSpc>
              <a:spcBef>
                <a:spcPts val="0"/>
              </a:spcBef>
              <a:spcAft>
                <a:spcPts val="0"/>
              </a:spcAft>
              <a:buSzPts val="2900"/>
              <a:buNone/>
              <a:defRPr sz="2900"/>
            </a:lvl8pPr>
            <a:lvl9pPr lvl="8" algn="ctr">
              <a:lnSpc>
                <a:spcPct val="100000"/>
              </a:lnSpc>
              <a:spcBef>
                <a:spcPts val="0"/>
              </a:spcBef>
              <a:spcAft>
                <a:spcPts val="0"/>
              </a:spcAft>
              <a:buSzPts val="2900"/>
              <a:buNone/>
              <a:defRPr sz="2900"/>
            </a:lvl9pPr>
          </a:lstStyle>
          <a:p/>
        </p:txBody>
      </p:sp>
      <p:sp>
        <p:nvSpPr>
          <p:cNvPr id="39" name="Google Shape;39;p10"/>
          <p:cNvSpPr txBox="1"/>
          <p:nvPr>
            <p:ph idx="2" type="body"/>
          </p:nvPr>
        </p:nvSpPr>
        <p:spPr>
          <a:xfrm>
            <a:off x="4083839" y="1469689"/>
            <a:ext cx="3172500" cy="7500300"/>
          </a:xfrm>
          <a:prstGeom prst="rect">
            <a:avLst/>
          </a:prstGeom>
          <a:noFill/>
          <a:ln>
            <a:noFill/>
          </a:ln>
        </p:spPr>
        <p:txBody>
          <a:bodyPr anchorCtr="0" anchor="ctr" bIns="124375" lIns="124375" spcFirstLastPara="1" rIns="124375" wrap="square" tIns="124375">
            <a:normAutofit/>
          </a:bodyPr>
          <a:lstStyle>
            <a:lvl1pPr indent="-381000" lvl="0" marL="457200" algn="l">
              <a:lnSpc>
                <a:spcPct val="115000"/>
              </a:lnSpc>
              <a:spcBef>
                <a:spcPts val="0"/>
              </a:spcBef>
              <a:spcAft>
                <a:spcPts val="0"/>
              </a:spcAft>
              <a:buSzPts val="2400"/>
              <a:buChar char="●"/>
              <a:defRPr/>
            </a:lvl1pPr>
            <a:lvl2pPr indent="-349250" lvl="1" marL="914400" algn="l">
              <a:lnSpc>
                <a:spcPct val="115000"/>
              </a:lnSpc>
              <a:spcBef>
                <a:spcPts val="0"/>
              </a:spcBef>
              <a:spcAft>
                <a:spcPts val="0"/>
              </a:spcAft>
              <a:buSzPts val="1900"/>
              <a:buChar char="○"/>
              <a:defRPr/>
            </a:lvl2pPr>
            <a:lvl3pPr indent="-349250" lvl="2" marL="1371600" algn="l">
              <a:lnSpc>
                <a:spcPct val="115000"/>
              </a:lnSpc>
              <a:spcBef>
                <a:spcPts val="0"/>
              </a:spcBef>
              <a:spcAft>
                <a:spcPts val="0"/>
              </a:spcAft>
              <a:buSzPts val="1900"/>
              <a:buChar char="■"/>
              <a:defRPr/>
            </a:lvl3pPr>
            <a:lvl4pPr indent="-349250" lvl="3" marL="1828800" algn="l">
              <a:lnSpc>
                <a:spcPct val="115000"/>
              </a:lnSpc>
              <a:spcBef>
                <a:spcPts val="0"/>
              </a:spcBef>
              <a:spcAft>
                <a:spcPts val="0"/>
              </a:spcAft>
              <a:buSzPts val="1900"/>
              <a:buChar char="●"/>
              <a:defRPr/>
            </a:lvl4pPr>
            <a:lvl5pPr indent="-349250" lvl="4" marL="2286000" algn="l">
              <a:lnSpc>
                <a:spcPct val="115000"/>
              </a:lnSpc>
              <a:spcBef>
                <a:spcPts val="0"/>
              </a:spcBef>
              <a:spcAft>
                <a:spcPts val="0"/>
              </a:spcAft>
              <a:buSzPts val="1900"/>
              <a:buChar char="○"/>
              <a:defRPr/>
            </a:lvl5pPr>
            <a:lvl6pPr indent="-349250" lvl="5" marL="2743200" algn="l">
              <a:lnSpc>
                <a:spcPct val="115000"/>
              </a:lnSpc>
              <a:spcBef>
                <a:spcPts val="0"/>
              </a:spcBef>
              <a:spcAft>
                <a:spcPts val="0"/>
              </a:spcAft>
              <a:buSzPts val="1900"/>
              <a:buChar char="■"/>
              <a:defRPr/>
            </a:lvl6pPr>
            <a:lvl7pPr indent="-349250" lvl="6" marL="3200400" algn="l">
              <a:lnSpc>
                <a:spcPct val="115000"/>
              </a:lnSpc>
              <a:spcBef>
                <a:spcPts val="0"/>
              </a:spcBef>
              <a:spcAft>
                <a:spcPts val="0"/>
              </a:spcAft>
              <a:buSzPts val="1900"/>
              <a:buChar char="●"/>
              <a:defRPr/>
            </a:lvl7pPr>
            <a:lvl8pPr indent="-349250" lvl="7" marL="3657600" algn="l">
              <a:lnSpc>
                <a:spcPct val="115000"/>
              </a:lnSpc>
              <a:spcBef>
                <a:spcPts val="0"/>
              </a:spcBef>
              <a:spcAft>
                <a:spcPts val="0"/>
              </a:spcAft>
              <a:buSzPts val="1900"/>
              <a:buChar char="○"/>
              <a:defRPr/>
            </a:lvl8pPr>
            <a:lvl9pPr indent="-349250" lvl="8" marL="4114800" algn="l">
              <a:lnSpc>
                <a:spcPct val="115000"/>
              </a:lnSpc>
              <a:spcBef>
                <a:spcPts val="0"/>
              </a:spcBef>
              <a:spcAft>
                <a:spcPts val="0"/>
              </a:spcAft>
              <a:buSzPts val="1900"/>
              <a:buChar char="■"/>
              <a:defRPr/>
            </a:lvl9pPr>
          </a:lstStyle>
          <a:p/>
        </p:txBody>
      </p:sp>
      <p:sp>
        <p:nvSpPr>
          <p:cNvPr id="40" name="Google Shape;40;p10"/>
          <p:cNvSpPr txBox="1"/>
          <p:nvPr>
            <p:ph idx="12" type="sldNum"/>
          </p:nvPr>
        </p:nvSpPr>
        <p:spPr>
          <a:xfrm>
            <a:off x="7004788" y="9465147"/>
            <a:ext cx="453600" cy="798900"/>
          </a:xfrm>
          <a:prstGeom prst="rect">
            <a:avLst/>
          </a:prstGeom>
          <a:noFill/>
          <a:ln>
            <a:noFill/>
          </a:ln>
        </p:spPr>
        <p:txBody>
          <a:bodyPr anchorCtr="0" anchor="ctr" bIns="124375" lIns="124375" spcFirstLastPara="1" rIns="124375" wrap="square" tIns="124375">
            <a:normAutofit/>
          </a:bodyPr>
          <a:lstStyle>
            <a:lvl1pPr indent="0" lvl="0" marL="0" marR="0" algn="r">
              <a:lnSpc>
                <a:spcPct val="100000"/>
              </a:lnSpc>
              <a:spcBef>
                <a:spcPts val="0"/>
              </a:spcBef>
              <a:spcAft>
                <a:spcPts val="0"/>
              </a:spcAft>
              <a:buClr>
                <a:srgbClr val="000000"/>
              </a:buClr>
              <a:buSzPts val="1400"/>
              <a:buFont typeface="Arial"/>
              <a:buNone/>
              <a:defRPr b="0" i="0" sz="14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400"/>
              <a:buFont typeface="Arial"/>
              <a:buNone/>
              <a:defRPr b="0" i="0" sz="14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400"/>
              <a:buFont typeface="Arial"/>
              <a:buNone/>
              <a:defRPr b="0" i="0" sz="14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400"/>
              <a:buFont typeface="Arial"/>
              <a:buNone/>
              <a:defRPr b="0" i="0" sz="14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400"/>
              <a:buFont typeface="Arial"/>
              <a:buNone/>
              <a:defRPr b="0" i="0" sz="14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400"/>
              <a:buFont typeface="Arial"/>
              <a:buNone/>
              <a:defRPr b="0" i="0" sz="14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400"/>
              <a:buFont typeface="Arial"/>
              <a:buNone/>
              <a:defRPr b="0" i="0" sz="14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400"/>
              <a:buFont typeface="Arial"/>
              <a:buNone/>
              <a:defRPr b="0" i="0" sz="14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400"/>
              <a:buFont typeface="Arial"/>
              <a:buNone/>
              <a:defRPr b="0" i="0" sz="14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pl"/>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11"/>
          <p:cNvSpPr txBox="1"/>
          <p:nvPr>
            <p:ph idx="1" type="body"/>
          </p:nvPr>
        </p:nvSpPr>
        <p:spPr>
          <a:xfrm>
            <a:off x="257705" y="8586994"/>
            <a:ext cx="4959900" cy="1228200"/>
          </a:xfrm>
          <a:prstGeom prst="rect">
            <a:avLst/>
          </a:prstGeom>
          <a:noFill/>
          <a:ln>
            <a:noFill/>
          </a:ln>
        </p:spPr>
        <p:txBody>
          <a:bodyPr anchorCtr="0" anchor="ctr" bIns="124375" lIns="124375" spcFirstLastPara="1" rIns="124375" wrap="square" tIns="124375">
            <a:normAutofit/>
          </a:bodyPr>
          <a:lstStyle>
            <a:lvl1pPr indent="-228600" lvl="0" marL="457200" algn="l">
              <a:lnSpc>
                <a:spcPct val="100000"/>
              </a:lnSpc>
              <a:spcBef>
                <a:spcPts val="0"/>
              </a:spcBef>
              <a:spcAft>
                <a:spcPts val="0"/>
              </a:spcAft>
              <a:buSzPts val="2400"/>
              <a:buNone/>
              <a:defRPr/>
            </a:lvl1pPr>
          </a:lstStyle>
          <a:p/>
        </p:txBody>
      </p:sp>
      <p:sp>
        <p:nvSpPr>
          <p:cNvPr id="43" name="Google Shape;43;p11"/>
          <p:cNvSpPr txBox="1"/>
          <p:nvPr>
            <p:ph idx="12" type="sldNum"/>
          </p:nvPr>
        </p:nvSpPr>
        <p:spPr>
          <a:xfrm>
            <a:off x="7004788" y="9465147"/>
            <a:ext cx="453600" cy="798900"/>
          </a:xfrm>
          <a:prstGeom prst="rect">
            <a:avLst/>
          </a:prstGeom>
          <a:noFill/>
          <a:ln>
            <a:noFill/>
          </a:ln>
        </p:spPr>
        <p:txBody>
          <a:bodyPr anchorCtr="0" anchor="ctr" bIns="124375" lIns="124375" spcFirstLastPara="1" rIns="124375" wrap="square" tIns="124375">
            <a:normAutofit/>
          </a:bodyPr>
          <a:lstStyle>
            <a:lvl1pPr indent="0" lvl="0" marL="0" marR="0" algn="r">
              <a:lnSpc>
                <a:spcPct val="100000"/>
              </a:lnSpc>
              <a:spcBef>
                <a:spcPts val="0"/>
              </a:spcBef>
              <a:spcAft>
                <a:spcPts val="0"/>
              </a:spcAft>
              <a:buClr>
                <a:srgbClr val="000000"/>
              </a:buClr>
              <a:buSzPts val="1400"/>
              <a:buFont typeface="Arial"/>
              <a:buNone/>
              <a:defRPr b="0" i="0" sz="14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400"/>
              <a:buFont typeface="Arial"/>
              <a:buNone/>
              <a:defRPr b="0" i="0" sz="14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400"/>
              <a:buFont typeface="Arial"/>
              <a:buNone/>
              <a:defRPr b="0" i="0" sz="14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400"/>
              <a:buFont typeface="Arial"/>
              <a:buNone/>
              <a:defRPr b="0" i="0" sz="14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400"/>
              <a:buFont typeface="Arial"/>
              <a:buNone/>
              <a:defRPr b="0" i="0" sz="14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400"/>
              <a:buFont typeface="Arial"/>
              <a:buNone/>
              <a:defRPr b="0" i="0" sz="14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400"/>
              <a:buFont typeface="Arial"/>
              <a:buNone/>
              <a:defRPr b="0" i="0" sz="14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400"/>
              <a:buFont typeface="Arial"/>
              <a:buNone/>
              <a:defRPr b="0" i="0" sz="14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400"/>
              <a:buFont typeface="Arial"/>
              <a:buNone/>
              <a:defRPr b="0" i="0" sz="14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pl"/>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2"/>
          <p:cNvSpPr txBox="1"/>
          <p:nvPr>
            <p:ph type="title"/>
          </p:nvPr>
        </p:nvSpPr>
        <p:spPr>
          <a:xfrm>
            <a:off x="257705" y="903288"/>
            <a:ext cx="7044600" cy="1162500"/>
          </a:xfrm>
          <a:prstGeom prst="rect">
            <a:avLst/>
          </a:prstGeom>
          <a:noFill/>
          <a:ln>
            <a:noFill/>
          </a:ln>
        </p:spPr>
        <p:txBody>
          <a:bodyPr anchorCtr="0" anchor="t" bIns="124375" lIns="124375" spcFirstLastPara="1" rIns="124375" wrap="square" tIns="124375">
            <a:normAutofit/>
          </a:bodyPr>
          <a:lstStyle>
            <a:lvl1pPr lvl="0" marR="0" rtl="0" algn="l">
              <a:lnSpc>
                <a:spcPct val="100000"/>
              </a:lnSpc>
              <a:spcBef>
                <a:spcPts val="0"/>
              </a:spcBef>
              <a:spcAft>
                <a:spcPts val="0"/>
              </a:spcAft>
              <a:buClr>
                <a:schemeClr val="dk1"/>
              </a:buClr>
              <a:buSzPts val="3800"/>
              <a:buFont typeface="Arial"/>
              <a:buNone/>
              <a:defRPr b="0" i="0" sz="38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Clr>
                <a:schemeClr val="dk1"/>
              </a:buClr>
              <a:buSzPts val="3800"/>
              <a:buFont typeface="Arial"/>
              <a:buNone/>
              <a:defRPr b="0" i="0" sz="3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chemeClr val="dk1"/>
              </a:buClr>
              <a:buSzPts val="3800"/>
              <a:buFont typeface="Arial"/>
              <a:buNone/>
              <a:defRPr b="0" i="0" sz="3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chemeClr val="dk1"/>
              </a:buClr>
              <a:buSzPts val="3800"/>
              <a:buFont typeface="Arial"/>
              <a:buNone/>
              <a:defRPr b="0" i="0" sz="3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chemeClr val="dk1"/>
              </a:buClr>
              <a:buSzPts val="3800"/>
              <a:buFont typeface="Arial"/>
              <a:buNone/>
              <a:defRPr b="0" i="0" sz="3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chemeClr val="dk1"/>
              </a:buClr>
              <a:buSzPts val="3800"/>
              <a:buFont typeface="Arial"/>
              <a:buNone/>
              <a:defRPr b="0" i="0" sz="3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chemeClr val="dk1"/>
              </a:buClr>
              <a:buSzPts val="3800"/>
              <a:buFont typeface="Arial"/>
              <a:buNone/>
              <a:defRPr b="0" i="0" sz="3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chemeClr val="dk1"/>
              </a:buClr>
              <a:buSzPts val="3800"/>
              <a:buFont typeface="Arial"/>
              <a:buNone/>
              <a:defRPr b="0" i="0" sz="3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chemeClr val="dk1"/>
              </a:buClr>
              <a:buSzPts val="3800"/>
              <a:buFont typeface="Arial"/>
              <a:buNone/>
              <a:defRPr b="0" i="0" sz="3800" u="none" cap="none" strike="noStrike">
                <a:solidFill>
                  <a:schemeClr val="dk1"/>
                </a:solidFill>
                <a:latin typeface="Arial"/>
                <a:ea typeface="Arial"/>
                <a:cs typeface="Arial"/>
                <a:sym typeface="Arial"/>
              </a:defRPr>
            </a:lvl9pPr>
          </a:lstStyle>
          <a:p/>
        </p:txBody>
      </p:sp>
      <p:sp>
        <p:nvSpPr>
          <p:cNvPr id="7" name="Google Shape;7;p2"/>
          <p:cNvSpPr txBox="1"/>
          <p:nvPr>
            <p:ph idx="1" type="body"/>
          </p:nvPr>
        </p:nvSpPr>
        <p:spPr>
          <a:xfrm>
            <a:off x="257705" y="2339232"/>
            <a:ext cx="7044600" cy="6934200"/>
          </a:xfrm>
          <a:prstGeom prst="rect">
            <a:avLst/>
          </a:prstGeom>
          <a:noFill/>
          <a:ln>
            <a:noFill/>
          </a:ln>
        </p:spPr>
        <p:txBody>
          <a:bodyPr anchorCtr="0" anchor="t" bIns="124375" lIns="124375" spcFirstLastPara="1" rIns="124375" wrap="square" tIns="124375">
            <a:normAutofit/>
          </a:bodyPr>
          <a:lstStyle>
            <a:lvl1pPr indent="-381000" lvl="0" marL="457200" marR="0" rtl="0" algn="l">
              <a:lnSpc>
                <a:spcPct val="115000"/>
              </a:lnSpc>
              <a:spcBef>
                <a:spcPts val="0"/>
              </a:spcBef>
              <a:spcAft>
                <a:spcPts val="0"/>
              </a:spcAft>
              <a:buClr>
                <a:schemeClr val="dk2"/>
              </a:buClr>
              <a:buSzPts val="2400"/>
              <a:buFont typeface="Arial"/>
              <a:buChar char="●"/>
              <a:defRPr b="0" i="0" sz="2400" u="none" cap="none" strike="noStrike">
                <a:solidFill>
                  <a:schemeClr val="dk2"/>
                </a:solidFill>
                <a:latin typeface="Arial"/>
                <a:ea typeface="Arial"/>
                <a:cs typeface="Arial"/>
                <a:sym typeface="Arial"/>
              </a:defRPr>
            </a:lvl1pPr>
            <a:lvl2pPr indent="-349250" lvl="1" marL="914400" marR="0" rtl="0" algn="l">
              <a:lnSpc>
                <a:spcPct val="115000"/>
              </a:lnSpc>
              <a:spcBef>
                <a:spcPts val="0"/>
              </a:spcBef>
              <a:spcAft>
                <a:spcPts val="0"/>
              </a:spcAft>
              <a:buClr>
                <a:schemeClr val="dk2"/>
              </a:buClr>
              <a:buSzPts val="1900"/>
              <a:buFont typeface="Arial"/>
              <a:buChar char="○"/>
              <a:defRPr b="0" i="0" sz="1900" u="none" cap="none" strike="noStrike">
                <a:solidFill>
                  <a:schemeClr val="dk2"/>
                </a:solidFill>
                <a:latin typeface="Arial"/>
                <a:ea typeface="Arial"/>
                <a:cs typeface="Arial"/>
                <a:sym typeface="Arial"/>
              </a:defRPr>
            </a:lvl2pPr>
            <a:lvl3pPr indent="-349250" lvl="2" marL="1371600" marR="0" rtl="0" algn="l">
              <a:lnSpc>
                <a:spcPct val="115000"/>
              </a:lnSpc>
              <a:spcBef>
                <a:spcPts val="0"/>
              </a:spcBef>
              <a:spcAft>
                <a:spcPts val="0"/>
              </a:spcAft>
              <a:buClr>
                <a:schemeClr val="dk2"/>
              </a:buClr>
              <a:buSzPts val="1900"/>
              <a:buFont typeface="Arial"/>
              <a:buChar char="■"/>
              <a:defRPr b="0" i="0" sz="1900" u="none" cap="none" strike="noStrike">
                <a:solidFill>
                  <a:schemeClr val="dk2"/>
                </a:solidFill>
                <a:latin typeface="Arial"/>
                <a:ea typeface="Arial"/>
                <a:cs typeface="Arial"/>
                <a:sym typeface="Arial"/>
              </a:defRPr>
            </a:lvl3pPr>
            <a:lvl4pPr indent="-349250" lvl="3" marL="1828800" marR="0" rtl="0" algn="l">
              <a:lnSpc>
                <a:spcPct val="115000"/>
              </a:lnSpc>
              <a:spcBef>
                <a:spcPts val="0"/>
              </a:spcBef>
              <a:spcAft>
                <a:spcPts val="0"/>
              </a:spcAft>
              <a:buClr>
                <a:schemeClr val="dk2"/>
              </a:buClr>
              <a:buSzPts val="1900"/>
              <a:buFont typeface="Arial"/>
              <a:buChar char="●"/>
              <a:defRPr b="0" i="0" sz="1900" u="none" cap="none" strike="noStrike">
                <a:solidFill>
                  <a:schemeClr val="dk2"/>
                </a:solidFill>
                <a:latin typeface="Arial"/>
                <a:ea typeface="Arial"/>
                <a:cs typeface="Arial"/>
                <a:sym typeface="Arial"/>
              </a:defRPr>
            </a:lvl4pPr>
            <a:lvl5pPr indent="-349250" lvl="4" marL="2286000" marR="0" rtl="0" algn="l">
              <a:lnSpc>
                <a:spcPct val="115000"/>
              </a:lnSpc>
              <a:spcBef>
                <a:spcPts val="0"/>
              </a:spcBef>
              <a:spcAft>
                <a:spcPts val="0"/>
              </a:spcAft>
              <a:buClr>
                <a:schemeClr val="dk2"/>
              </a:buClr>
              <a:buSzPts val="1900"/>
              <a:buFont typeface="Arial"/>
              <a:buChar char="○"/>
              <a:defRPr b="0" i="0" sz="1900" u="none" cap="none" strike="noStrike">
                <a:solidFill>
                  <a:schemeClr val="dk2"/>
                </a:solidFill>
                <a:latin typeface="Arial"/>
                <a:ea typeface="Arial"/>
                <a:cs typeface="Arial"/>
                <a:sym typeface="Arial"/>
              </a:defRPr>
            </a:lvl5pPr>
            <a:lvl6pPr indent="-349250" lvl="5" marL="2743200" marR="0" rtl="0" algn="l">
              <a:lnSpc>
                <a:spcPct val="115000"/>
              </a:lnSpc>
              <a:spcBef>
                <a:spcPts val="0"/>
              </a:spcBef>
              <a:spcAft>
                <a:spcPts val="0"/>
              </a:spcAft>
              <a:buClr>
                <a:schemeClr val="dk2"/>
              </a:buClr>
              <a:buSzPts val="1900"/>
              <a:buFont typeface="Arial"/>
              <a:buChar char="■"/>
              <a:defRPr b="0" i="0" sz="1900" u="none" cap="none" strike="noStrike">
                <a:solidFill>
                  <a:schemeClr val="dk2"/>
                </a:solidFill>
                <a:latin typeface="Arial"/>
                <a:ea typeface="Arial"/>
                <a:cs typeface="Arial"/>
                <a:sym typeface="Arial"/>
              </a:defRPr>
            </a:lvl6pPr>
            <a:lvl7pPr indent="-349250" lvl="6" marL="3200400" marR="0" rtl="0" algn="l">
              <a:lnSpc>
                <a:spcPct val="115000"/>
              </a:lnSpc>
              <a:spcBef>
                <a:spcPts val="0"/>
              </a:spcBef>
              <a:spcAft>
                <a:spcPts val="0"/>
              </a:spcAft>
              <a:buClr>
                <a:schemeClr val="dk2"/>
              </a:buClr>
              <a:buSzPts val="1900"/>
              <a:buFont typeface="Arial"/>
              <a:buChar char="●"/>
              <a:defRPr b="0" i="0" sz="1900" u="none" cap="none" strike="noStrike">
                <a:solidFill>
                  <a:schemeClr val="dk2"/>
                </a:solidFill>
                <a:latin typeface="Arial"/>
                <a:ea typeface="Arial"/>
                <a:cs typeface="Arial"/>
                <a:sym typeface="Arial"/>
              </a:defRPr>
            </a:lvl7pPr>
            <a:lvl8pPr indent="-349250" lvl="7" marL="3657600" marR="0" rtl="0" algn="l">
              <a:lnSpc>
                <a:spcPct val="115000"/>
              </a:lnSpc>
              <a:spcBef>
                <a:spcPts val="0"/>
              </a:spcBef>
              <a:spcAft>
                <a:spcPts val="0"/>
              </a:spcAft>
              <a:buClr>
                <a:schemeClr val="dk2"/>
              </a:buClr>
              <a:buSzPts val="1900"/>
              <a:buFont typeface="Arial"/>
              <a:buChar char="○"/>
              <a:defRPr b="0" i="0" sz="1900" u="none" cap="none" strike="noStrike">
                <a:solidFill>
                  <a:schemeClr val="dk2"/>
                </a:solidFill>
                <a:latin typeface="Arial"/>
                <a:ea typeface="Arial"/>
                <a:cs typeface="Arial"/>
                <a:sym typeface="Arial"/>
              </a:defRPr>
            </a:lvl8pPr>
            <a:lvl9pPr indent="-349250" lvl="8" marL="4114800" marR="0" rtl="0" algn="l">
              <a:lnSpc>
                <a:spcPct val="115000"/>
              </a:lnSpc>
              <a:spcBef>
                <a:spcPts val="0"/>
              </a:spcBef>
              <a:spcAft>
                <a:spcPts val="0"/>
              </a:spcAft>
              <a:buClr>
                <a:schemeClr val="dk2"/>
              </a:buClr>
              <a:buSzPts val="1900"/>
              <a:buFont typeface="Arial"/>
              <a:buChar char="■"/>
              <a:defRPr b="0" i="0" sz="1900" u="none" cap="none" strike="noStrike">
                <a:solidFill>
                  <a:schemeClr val="dk2"/>
                </a:solidFill>
                <a:latin typeface="Arial"/>
                <a:ea typeface="Arial"/>
                <a:cs typeface="Arial"/>
                <a:sym typeface="Arial"/>
              </a:defRPr>
            </a:lvl9pPr>
          </a:lstStyle>
          <a:p/>
        </p:txBody>
      </p:sp>
      <p:sp>
        <p:nvSpPr>
          <p:cNvPr id="8" name="Google Shape;8;p2"/>
          <p:cNvSpPr txBox="1"/>
          <p:nvPr>
            <p:ph idx="12" type="sldNum"/>
          </p:nvPr>
        </p:nvSpPr>
        <p:spPr>
          <a:xfrm>
            <a:off x="7004788" y="9465147"/>
            <a:ext cx="453600" cy="798900"/>
          </a:xfrm>
          <a:prstGeom prst="rect">
            <a:avLst/>
          </a:prstGeom>
          <a:noFill/>
          <a:ln>
            <a:noFill/>
          </a:ln>
        </p:spPr>
        <p:txBody>
          <a:bodyPr anchorCtr="0" anchor="ctr" bIns="124375" lIns="124375" spcFirstLastPara="1" rIns="124375" wrap="square" tIns="124375">
            <a:normAutofit/>
          </a:bodyPr>
          <a:lstStyle>
            <a:lvl1pPr indent="0" lvl="0" marL="0" marR="0" rtl="0" algn="r">
              <a:lnSpc>
                <a:spcPct val="100000"/>
              </a:lnSpc>
              <a:spcBef>
                <a:spcPts val="0"/>
              </a:spcBef>
              <a:spcAft>
                <a:spcPts val="0"/>
              </a:spcAft>
              <a:buClr>
                <a:srgbClr val="000000"/>
              </a:buClr>
              <a:buSzPts val="1400"/>
              <a:buFont typeface="Arial"/>
              <a:buNone/>
              <a:defRPr b="0" i="0" sz="1400" u="none" cap="none" strike="noStrike">
                <a:solidFill>
                  <a:schemeClr val="dk2"/>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400"/>
              <a:buFont typeface="Arial"/>
              <a:buNone/>
              <a:defRPr b="0" i="0" sz="1400" u="none" cap="none" strike="noStrike">
                <a:solidFill>
                  <a:schemeClr val="dk2"/>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400"/>
              <a:buFont typeface="Arial"/>
              <a:buNone/>
              <a:defRPr b="0" i="0" sz="1400" u="none" cap="none" strike="noStrike">
                <a:solidFill>
                  <a:schemeClr val="dk2"/>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400"/>
              <a:buFont typeface="Arial"/>
              <a:buNone/>
              <a:defRPr b="0" i="0" sz="1400" u="none" cap="none" strike="noStrike">
                <a:solidFill>
                  <a:schemeClr val="dk2"/>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400"/>
              <a:buFont typeface="Arial"/>
              <a:buNone/>
              <a:defRPr b="0" i="0" sz="1400" u="none" cap="none" strike="noStrike">
                <a:solidFill>
                  <a:schemeClr val="dk2"/>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400"/>
              <a:buFont typeface="Arial"/>
              <a:buNone/>
              <a:defRPr b="0" i="0" sz="1400" u="none" cap="none" strike="noStrike">
                <a:solidFill>
                  <a:schemeClr val="dk2"/>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400"/>
              <a:buFont typeface="Arial"/>
              <a:buNone/>
              <a:defRPr b="0" i="0" sz="1400" u="none" cap="none" strike="noStrike">
                <a:solidFill>
                  <a:schemeClr val="dk2"/>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400"/>
              <a:buFont typeface="Arial"/>
              <a:buNone/>
              <a:defRPr b="0" i="0" sz="1400" u="none" cap="none" strike="noStrike">
                <a:solidFill>
                  <a:schemeClr val="dk2"/>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400"/>
              <a:buFont typeface="Arial"/>
              <a:buNone/>
              <a:defRPr b="0" i="0" sz="14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pl"/>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png"/><Relationship Id="rId4" Type="http://schemas.openxmlformats.org/officeDocument/2006/relationships/image" Target="../media/image2.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 name="Shape 53"/>
        <p:cNvGrpSpPr/>
        <p:nvPr/>
      </p:nvGrpSpPr>
      <p:grpSpPr>
        <a:xfrm>
          <a:off x="0" y="0"/>
          <a:ext cx="0" cy="0"/>
          <a:chOff x="0" y="0"/>
          <a:chExt cx="0" cy="0"/>
        </a:xfrm>
      </p:grpSpPr>
      <p:sp>
        <p:nvSpPr>
          <p:cNvPr id="54" name="Google Shape;54;p1"/>
          <p:cNvSpPr txBox="1"/>
          <p:nvPr/>
        </p:nvSpPr>
        <p:spPr>
          <a:xfrm>
            <a:off x="744438" y="2206625"/>
            <a:ext cx="6071100" cy="554100"/>
          </a:xfrm>
          <a:prstGeom prst="rect">
            <a:avLst/>
          </a:prstGeom>
          <a:no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2400"/>
              <a:buFont typeface="Arial"/>
              <a:buNone/>
            </a:pPr>
            <a:r>
              <a:rPr b="0" i="0" lang="pl" sz="2400" u="none" cap="none" strike="noStrike">
                <a:solidFill>
                  <a:srgbClr val="FF3131"/>
                </a:solidFill>
                <a:latin typeface="Lobster Two"/>
                <a:ea typeface="Lobster Two"/>
                <a:cs typeface="Lobster Two"/>
                <a:sym typeface="Lobster Two"/>
              </a:rPr>
              <a:t>Grade 0 Newsletter - </a:t>
            </a:r>
            <a:r>
              <a:rPr lang="pl" sz="2400">
                <a:solidFill>
                  <a:srgbClr val="FF3131"/>
                </a:solidFill>
                <a:latin typeface="Lobster Two"/>
                <a:ea typeface="Lobster Two"/>
                <a:cs typeface="Lobster Two"/>
                <a:sym typeface="Lobster Two"/>
              </a:rPr>
              <a:t>May</a:t>
            </a:r>
            <a:r>
              <a:rPr b="0" i="0" lang="pl" sz="2400" u="none" cap="none" strike="noStrike">
                <a:solidFill>
                  <a:srgbClr val="FF3131"/>
                </a:solidFill>
                <a:latin typeface="Lobster Two"/>
                <a:ea typeface="Lobster Two"/>
                <a:cs typeface="Lobster Two"/>
                <a:sym typeface="Lobster Two"/>
              </a:rPr>
              <a:t> in Review</a:t>
            </a:r>
            <a:endParaRPr b="0" i="0" sz="2400" u="none" cap="none" strike="noStrike">
              <a:solidFill>
                <a:srgbClr val="FF3131"/>
              </a:solidFill>
              <a:latin typeface="Lobster Two"/>
              <a:ea typeface="Lobster Two"/>
              <a:cs typeface="Lobster Two"/>
              <a:sym typeface="Lobster Two"/>
            </a:endParaRPr>
          </a:p>
        </p:txBody>
      </p:sp>
      <p:sp>
        <p:nvSpPr>
          <p:cNvPr id="55" name="Google Shape;55;p1"/>
          <p:cNvSpPr txBox="1"/>
          <p:nvPr/>
        </p:nvSpPr>
        <p:spPr>
          <a:xfrm>
            <a:off x="418400" y="2866400"/>
            <a:ext cx="2563800" cy="9081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2400"/>
              <a:buFont typeface="Arial"/>
              <a:buNone/>
            </a:pPr>
            <a:r>
              <a:t/>
            </a:r>
            <a:endParaRPr b="0" i="0" sz="2400" u="none" cap="none" strike="noStrike">
              <a:solidFill>
                <a:srgbClr val="000000"/>
              </a:solidFill>
              <a:latin typeface="Arial"/>
              <a:ea typeface="Arial"/>
              <a:cs typeface="Arial"/>
              <a:sym typeface="Arial"/>
            </a:endParaRPr>
          </a:p>
        </p:txBody>
      </p:sp>
      <p:sp>
        <p:nvSpPr>
          <p:cNvPr id="56" name="Google Shape;56;p1"/>
          <p:cNvSpPr txBox="1"/>
          <p:nvPr/>
        </p:nvSpPr>
        <p:spPr>
          <a:xfrm>
            <a:off x="333900" y="2677325"/>
            <a:ext cx="2261100" cy="20757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500"/>
              </a:spcBef>
              <a:spcAft>
                <a:spcPts val="0"/>
              </a:spcAft>
              <a:buClr>
                <a:schemeClr val="dk1"/>
              </a:buClr>
              <a:buSzPts val="1100"/>
              <a:buFont typeface="Arial"/>
              <a:buNone/>
            </a:pPr>
            <a:r>
              <a:rPr b="1" i="0" lang="pl" sz="1200" u="none" cap="none" strike="noStrike">
                <a:solidFill>
                  <a:schemeClr val="dk1"/>
                </a:solidFill>
                <a:latin typeface="Century Gothic"/>
                <a:ea typeface="Century Gothic"/>
                <a:cs typeface="Century Gothic"/>
                <a:sym typeface="Century Gothic"/>
              </a:rPr>
              <a:t>Introduction</a:t>
            </a:r>
            <a:endParaRPr b="1" i="0" sz="1200" u="none" cap="none" strike="noStrike">
              <a:solidFill>
                <a:schemeClr val="dk1"/>
              </a:solidFill>
              <a:latin typeface="Century Gothic"/>
              <a:ea typeface="Century Gothic"/>
              <a:cs typeface="Century Gothic"/>
              <a:sym typeface="Century Gothic"/>
            </a:endParaRPr>
          </a:p>
          <a:p>
            <a:pPr indent="0" lvl="0" marL="0" marR="0" rtl="0" algn="l">
              <a:lnSpc>
                <a:spcPct val="100000"/>
              </a:lnSpc>
              <a:spcBef>
                <a:spcPts val="500"/>
              </a:spcBef>
              <a:spcAft>
                <a:spcPts val="0"/>
              </a:spcAft>
              <a:buClr>
                <a:schemeClr val="dk1"/>
              </a:buClr>
              <a:buSzPts val="1100"/>
              <a:buFont typeface="Arial"/>
              <a:buNone/>
            </a:pPr>
            <a:r>
              <a:rPr lang="pl" sz="1200">
                <a:solidFill>
                  <a:schemeClr val="dk1"/>
                </a:solidFill>
                <a:latin typeface="Century Gothic"/>
                <a:ea typeface="Century Gothic"/>
                <a:cs typeface="Century Gothic"/>
                <a:sym typeface="Century Gothic"/>
              </a:rPr>
              <a:t>This month we participated in our first “Around the World Festival!” We presented facts about Canadian food, famous people and places to the entire school. We also performed a song and dance - get ready for it!</a:t>
            </a:r>
            <a:endParaRPr b="0" i="0" sz="1200" u="none" cap="none" strike="noStrike">
              <a:solidFill>
                <a:schemeClr val="dk1"/>
              </a:solidFill>
              <a:latin typeface="Century Gothic"/>
              <a:ea typeface="Century Gothic"/>
              <a:cs typeface="Century Gothic"/>
              <a:sym typeface="Century Gothic"/>
            </a:endParaRPr>
          </a:p>
          <a:p>
            <a:pPr indent="0" lvl="0" marL="0" marR="0" rtl="0" algn="l">
              <a:lnSpc>
                <a:spcPct val="100000"/>
              </a:lnSpc>
              <a:spcBef>
                <a:spcPts val="500"/>
              </a:spcBef>
              <a:spcAft>
                <a:spcPts val="0"/>
              </a:spcAft>
              <a:buClr>
                <a:schemeClr val="dk1"/>
              </a:buClr>
              <a:buSzPts val="1100"/>
              <a:buFont typeface="Arial"/>
              <a:buNone/>
            </a:pPr>
            <a:r>
              <a:t/>
            </a:r>
            <a:endParaRPr b="0" i="0" sz="1200" u="none" cap="none" strike="noStrike">
              <a:solidFill>
                <a:schemeClr val="dk1"/>
              </a:solidFill>
              <a:latin typeface="Century Gothic"/>
              <a:ea typeface="Century Gothic"/>
              <a:cs typeface="Century Gothic"/>
              <a:sym typeface="Century Gothic"/>
            </a:endParaRPr>
          </a:p>
          <a:p>
            <a:pPr indent="0" lvl="0" marL="0" marR="0" rtl="0" algn="l">
              <a:lnSpc>
                <a:spcPct val="100000"/>
              </a:lnSpc>
              <a:spcBef>
                <a:spcPts val="1000"/>
              </a:spcBef>
              <a:spcAft>
                <a:spcPts val="0"/>
              </a:spcAft>
              <a:buClr>
                <a:schemeClr val="dk1"/>
              </a:buClr>
              <a:buSzPts val="1100"/>
              <a:buFont typeface="Arial"/>
              <a:buNone/>
            </a:pPr>
            <a:r>
              <a:t/>
            </a:r>
            <a:endParaRPr b="0" i="0" sz="1200" u="none" cap="none" strike="noStrike">
              <a:solidFill>
                <a:schemeClr val="dk1"/>
              </a:solidFill>
              <a:latin typeface="Century Gothic"/>
              <a:ea typeface="Century Gothic"/>
              <a:cs typeface="Century Gothic"/>
              <a:sym typeface="Century Gothic"/>
            </a:endParaRPr>
          </a:p>
          <a:p>
            <a:pPr indent="0" lvl="0" marL="0" marR="0" rtl="0" algn="just">
              <a:lnSpc>
                <a:spcPct val="100000"/>
              </a:lnSpc>
              <a:spcBef>
                <a:spcPts val="1000"/>
              </a:spcBef>
              <a:spcAft>
                <a:spcPts val="1000"/>
              </a:spcAft>
              <a:buClr>
                <a:schemeClr val="dk1"/>
              </a:buClr>
              <a:buSzPts val="1100"/>
              <a:buFont typeface="Arial"/>
              <a:buNone/>
            </a:pPr>
            <a:r>
              <a:t/>
            </a:r>
            <a:endParaRPr b="0" i="0" sz="1200" u="none" cap="none" strike="noStrike">
              <a:solidFill>
                <a:schemeClr val="accent2"/>
              </a:solidFill>
              <a:latin typeface="Century Gothic"/>
              <a:ea typeface="Century Gothic"/>
              <a:cs typeface="Century Gothic"/>
              <a:sym typeface="Century Gothic"/>
            </a:endParaRPr>
          </a:p>
        </p:txBody>
      </p:sp>
      <p:sp>
        <p:nvSpPr>
          <p:cNvPr id="57" name="Google Shape;57;p1"/>
          <p:cNvSpPr txBox="1"/>
          <p:nvPr/>
        </p:nvSpPr>
        <p:spPr>
          <a:xfrm>
            <a:off x="2603900" y="2677325"/>
            <a:ext cx="2261100" cy="2391000"/>
          </a:xfrm>
          <a:prstGeom prst="rect">
            <a:avLst/>
          </a:prstGeom>
          <a:noFill/>
          <a:ln>
            <a:noFill/>
          </a:ln>
        </p:spPr>
        <p:txBody>
          <a:bodyPr anchorCtr="0" anchor="t" bIns="91425" lIns="91425" spcFirstLastPara="1" rIns="91425" wrap="square" tIns="91425">
            <a:noAutofit/>
          </a:bodyPr>
          <a:lstStyle/>
          <a:p>
            <a:pPr indent="457200" lvl="0" marL="0" marR="0" rtl="0" algn="l">
              <a:lnSpc>
                <a:spcPct val="100000"/>
              </a:lnSpc>
              <a:spcBef>
                <a:spcPts val="500"/>
              </a:spcBef>
              <a:spcAft>
                <a:spcPts val="0"/>
              </a:spcAft>
              <a:buClr>
                <a:srgbClr val="000000"/>
              </a:buClr>
              <a:buSzPts val="1200"/>
              <a:buFont typeface="Arial"/>
              <a:buNone/>
            </a:pPr>
            <a:r>
              <a:rPr b="1" i="0" lang="pl" sz="1200" u="none" cap="none" strike="noStrike">
                <a:solidFill>
                  <a:schemeClr val="dk1"/>
                </a:solidFill>
                <a:latin typeface="Century Gothic"/>
                <a:ea typeface="Century Gothic"/>
                <a:cs typeface="Century Gothic"/>
                <a:sym typeface="Century Gothic"/>
              </a:rPr>
              <a:t>Mathematics</a:t>
            </a:r>
            <a:endParaRPr b="1" i="0" sz="1200" u="none" cap="none" strike="noStrike">
              <a:solidFill>
                <a:schemeClr val="dk1"/>
              </a:solidFill>
              <a:latin typeface="Century Gothic"/>
              <a:ea typeface="Century Gothic"/>
              <a:cs typeface="Century Gothic"/>
              <a:sym typeface="Century Gothic"/>
            </a:endParaRPr>
          </a:p>
          <a:p>
            <a:pPr indent="0" lvl="0" marL="0" marR="0" rtl="0" algn="l">
              <a:lnSpc>
                <a:spcPct val="100000"/>
              </a:lnSpc>
              <a:spcBef>
                <a:spcPts val="500"/>
              </a:spcBef>
              <a:spcAft>
                <a:spcPts val="0"/>
              </a:spcAft>
              <a:buClr>
                <a:srgbClr val="000000"/>
              </a:buClr>
              <a:buSzPts val="1200"/>
              <a:buFont typeface="Arial"/>
              <a:buNone/>
            </a:pPr>
            <a:r>
              <a:rPr lang="pl" sz="1200">
                <a:solidFill>
                  <a:schemeClr val="dk1"/>
                </a:solidFill>
                <a:latin typeface="Century Gothic"/>
                <a:ea typeface="Century Gothic"/>
                <a:cs typeface="Century Gothic"/>
                <a:sym typeface="Century Gothic"/>
              </a:rPr>
              <a:t>We continued practicing addition and subtraction as well as skip counting by 2’s, 5’s and 10’s to prepare for first grade. We looked at equal groups and also learned about fact families! Coming up, we’ll tackle place values!</a:t>
            </a:r>
            <a:endParaRPr sz="1200">
              <a:solidFill>
                <a:schemeClr val="dk1"/>
              </a:solidFill>
              <a:latin typeface="Century Gothic"/>
              <a:ea typeface="Century Gothic"/>
              <a:cs typeface="Century Gothic"/>
              <a:sym typeface="Century Gothic"/>
            </a:endParaRPr>
          </a:p>
          <a:p>
            <a:pPr indent="0" lvl="0" marL="0" marR="0" rtl="0" algn="just">
              <a:lnSpc>
                <a:spcPct val="100000"/>
              </a:lnSpc>
              <a:spcBef>
                <a:spcPts val="1000"/>
              </a:spcBef>
              <a:spcAft>
                <a:spcPts val="1000"/>
              </a:spcAft>
              <a:buClr>
                <a:schemeClr val="dk1"/>
              </a:buClr>
              <a:buSzPts val="1100"/>
              <a:buFont typeface="Arial"/>
              <a:buNone/>
            </a:pPr>
            <a:r>
              <a:t/>
            </a:r>
            <a:endParaRPr b="0" i="0" sz="1200" u="none" cap="none" strike="noStrike">
              <a:solidFill>
                <a:schemeClr val="dk1"/>
              </a:solidFill>
              <a:latin typeface="Century Gothic"/>
              <a:ea typeface="Century Gothic"/>
              <a:cs typeface="Century Gothic"/>
              <a:sym typeface="Century Gothic"/>
            </a:endParaRPr>
          </a:p>
        </p:txBody>
      </p:sp>
      <p:sp>
        <p:nvSpPr>
          <p:cNvPr id="58" name="Google Shape;58;p1"/>
          <p:cNvSpPr txBox="1"/>
          <p:nvPr/>
        </p:nvSpPr>
        <p:spPr>
          <a:xfrm>
            <a:off x="4965025" y="2677325"/>
            <a:ext cx="2261100" cy="27606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200"/>
              <a:buFont typeface="Arial"/>
              <a:buNone/>
            </a:pPr>
            <a:r>
              <a:rPr b="1" i="0" lang="pl" sz="1200" u="none" cap="none" strike="noStrike">
                <a:solidFill>
                  <a:schemeClr val="accent2"/>
                </a:solidFill>
                <a:latin typeface="Century Gothic"/>
                <a:ea typeface="Century Gothic"/>
                <a:cs typeface="Century Gothic"/>
                <a:sym typeface="Century Gothic"/>
              </a:rPr>
              <a:t>Science</a:t>
            </a:r>
            <a:endParaRPr b="0" i="0" sz="1200" u="none" cap="none" strike="noStrike">
              <a:solidFill>
                <a:schemeClr val="accent2"/>
              </a:solidFill>
              <a:latin typeface="Century Gothic"/>
              <a:ea typeface="Century Gothic"/>
              <a:cs typeface="Century Gothic"/>
              <a:sym typeface="Century Gothic"/>
            </a:endParaRPr>
          </a:p>
          <a:p>
            <a:pPr indent="0" lvl="0" marL="0" marR="0" rtl="0" algn="just">
              <a:lnSpc>
                <a:spcPct val="100000"/>
              </a:lnSpc>
              <a:spcBef>
                <a:spcPts val="1000"/>
              </a:spcBef>
              <a:spcAft>
                <a:spcPts val="1000"/>
              </a:spcAft>
              <a:buClr>
                <a:srgbClr val="000000"/>
              </a:buClr>
              <a:buSzPts val="1200"/>
              <a:buFont typeface="Arial"/>
              <a:buNone/>
            </a:pPr>
            <a:r>
              <a:rPr lang="pl" sz="1200">
                <a:solidFill>
                  <a:schemeClr val="accent2"/>
                </a:solidFill>
                <a:latin typeface="Century Gothic"/>
                <a:ea typeface="Century Gothic"/>
                <a:cs typeface="Century Gothic"/>
                <a:sym typeface="Century Gothic"/>
              </a:rPr>
              <a:t>Students began exploring different materials and their properties. They learned to tell the difference between natural and human-made materials. A classroom scavenger hunt helped them identify and sort items by type and how to use tally marks.</a:t>
            </a:r>
            <a:endParaRPr b="0" i="0" sz="1200" u="none" cap="none" strike="noStrike">
              <a:solidFill>
                <a:schemeClr val="accent2"/>
              </a:solidFill>
              <a:latin typeface="Century Gothic"/>
              <a:ea typeface="Century Gothic"/>
              <a:cs typeface="Century Gothic"/>
              <a:sym typeface="Century Gothic"/>
            </a:endParaRPr>
          </a:p>
        </p:txBody>
      </p:sp>
      <p:sp>
        <p:nvSpPr>
          <p:cNvPr id="59" name="Google Shape;59;p1"/>
          <p:cNvSpPr txBox="1"/>
          <p:nvPr/>
        </p:nvSpPr>
        <p:spPr>
          <a:xfrm>
            <a:off x="310525" y="4458725"/>
            <a:ext cx="2193300" cy="2844300"/>
          </a:xfrm>
          <a:prstGeom prst="rect">
            <a:avLst/>
          </a:prstGeom>
          <a:noFill/>
          <a:ln>
            <a:noFill/>
          </a:ln>
        </p:spPr>
        <p:txBody>
          <a:bodyPr anchorCtr="0" anchor="t" bIns="91425" lIns="91425" spcFirstLastPara="1" rIns="91425" wrap="square" tIns="91425">
            <a:noAutofit/>
          </a:bodyPr>
          <a:lstStyle/>
          <a:p>
            <a:pPr indent="457200" lvl="0" marL="0" marR="0" rtl="0" algn="just">
              <a:lnSpc>
                <a:spcPct val="100000"/>
              </a:lnSpc>
              <a:spcBef>
                <a:spcPts val="500"/>
              </a:spcBef>
              <a:spcAft>
                <a:spcPts val="0"/>
              </a:spcAft>
              <a:buClr>
                <a:schemeClr val="dk1"/>
              </a:buClr>
              <a:buSzPts val="1100"/>
              <a:buFont typeface="Arial"/>
              <a:buNone/>
            </a:pPr>
            <a:r>
              <a:t/>
            </a:r>
            <a:endParaRPr b="1" i="0" sz="1200" u="none" cap="none" strike="noStrike">
              <a:solidFill>
                <a:schemeClr val="dk1"/>
              </a:solidFill>
              <a:latin typeface="Century Gothic"/>
              <a:ea typeface="Century Gothic"/>
              <a:cs typeface="Century Gothic"/>
              <a:sym typeface="Century Gothic"/>
            </a:endParaRPr>
          </a:p>
          <a:p>
            <a:pPr indent="457200" lvl="0" marL="0" marR="0" rtl="0" algn="just">
              <a:lnSpc>
                <a:spcPct val="100000"/>
              </a:lnSpc>
              <a:spcBef>
                <a:spcPts val="500"/>
              </a:spcBef>
              <a:spcAft>
                <a:spcPts val="0"/>
              </a:spcAft>
              <a:buClr>
                <a:schemeClr val="dk1"/>
              </a:buClr>
              <a:buSzPts val="1100"/>
              <a:buFont typeface="Arial"/>
              <a:buNone/>
            </a:pPr>
            <a:r>
              <a:rPr b="1" i="0" lang="pl" sz="1200" u="none" cap="none" strike="noStrike">
                <a:solidFill>
                  <a:schemeClr val="dk1"/>
                </a:solidFill>
                <a:latin typeface="Century Gothic"/>
                <a:ea typeface="Century Gothic"/>
                <a:cs typeface="Century Gothic"/>
                <a:sym typeface="Century Gothic"/>
              </a:rPr>
              <a:t>Language Arts</a:t>
            </a:r>
            <a:endParaRPr b="1" i="0" sz="1200" u="none" cap="none" strike="noStrike">
              <a:solidFill>
                <a:schemeClr val="dk1"/>
              </a:solidFill>
              <a:latin typeface="Century Gothic"/>
              <a:ea typeface="Century Gothic"/>
              <a:cs typeface="Century Gothic"/>
              <a:sym typeface="Century Gothic"/>
            </a:endParaRPr>
          </a:p>
          <a:p>
            <a:pPr indent="0" lvl="0" marL="0" marR="0" rtl="0" algn="just">
              <a:lnSpc>
                <a:spcPct val="100000"/>
              </a:lnSpc>
              <a:spcBef>
                <a:spcPts val="1000"/>
              </a:spcBef>
              <a:spcAft>
                <a:spcPts val="1000"/>
              </a:spcAft>
              <a:buClr>
                <a:schemeClr val="dk1"/>
              </a:buClr>
              <a:buSzPts val="1100"/>
              <a:buFont typeface="Arial"/>
              <a:buNone/>
            </a:pPr>
            <a:r>
              <a:rPr lang="pl" sz="1200">
                <a:solidFill>
                  <a:schemeClr val="dk1"/>
                </a:solidFill>
                <a:latin typeface="Century Gothic"/>
                <a:ea typeface="Century Gothic"/>
                <a:cs typeface="Century Gothic"/>
                <a:sym typeface="Century Gothic"/>
              </a:rPr>
              <a:t>We continued reading short texts and answering multiple choice questions about the stories we read. We learned new sight words and high frequency words too! We practiced opinion writing, describing reasons we like cookies or ice cream. It made our mouths water! We practiced typing skills on our Chromebooks too.</a:t>
            </a:r>
            <a:endParaRPr b="0" i="0" sz="1200" u="none" cap="none" strike="noStrike">
              <a:solidFill>
                <a:schemeClr val="dk1"/>
              </a:solidFill>
              <a:latin typeface="Century Gothic"/>
              <a:ea typeface="Century Gothic"/>
              <a:cs typeface="Century Gothic"/>
              <a:sym typeface="Century Gothic"/>
            </a:endParaRPr>
          </a:p>
        </p:txBody>
      </p:sp>
      <p:sp>
        <p:nvSpPr>
          <p:cNvPr id="60" name="Google Shape;60;p1"/>
          <p:cNvSpPr txBox="1"/>
          <p:nvPr/>
        </p:nvSpPr>
        <p:spPr>
          <a:xfrm>
            <a:off x="2603875" y="4763525"/>
            <a:ext cx="2261100" cy="2583300"/>
          </a:xfrm>
          <a:prstGeom prst="rect">
            <a:avLst/>
          </a:prstGeom>
          <a:noFill/>
          <a:ln>
            <a:noFill/>
          </a:ln>
        </p:spPr>
        <p:txBody>
          <a:bodyPr anchorCtr="0" anchor="t" bIns="91425" lIns="91425" spcFirstLastPara="1" rIns="91425" wrap="square" tIns="91425">
            <a:noAutofit/>
          </a:bodyPr>
          <a:lstStyle/>
          <a:p>
            <a:pPr indent="457200" lvl="0" marL="0" marR="0" rtl="0" algn="just">
              <a:lnSpc>
                <a:spcPct val="100000"/>
              </a:lnSpc>
              <a:spcBef>
                <a:spcPts val="500"/>
              </a:spcBef>
              <a:spcAft>
                <a:spcPts val="0"/>
              </a:spcAft>
              <a:buClr>
                <a:schemeClr val="dk1"/>
              </a:buClr>
              <a:buSzPts val="1100"/>
              <a:buFont typeface="Arial"/>
              <a:buNone/>
            </a:pPr>
            <a:r>
              <a:rPr b="1" i="0" lang="pl" sz="1200" u="none" cap="none" strike="noStrike">
                <a:solidFill>
                  <a:schemeClr val="dk1"/>
                </a:solidFill>
                <a:latin typeface="Century Gothic"/>
                <a:ea typeface="Century Gothic"/>
                <a:cs typeface="Century Gothic"/>
                <a:sym typeface="Century Gothic"/>
              </a:rPr>
              <a:t>Social Studies</a:t>
            </a:r>
            <a:endParaRPr b="1" i="0" sz="1200" u="none" cap="none" strike="noStrike">
              <a:solidFill>
                <a:schemeClr val="dk1"/>
              </a:solidFill>
              <a:latin typeface="Century Gothic"/>
              <a:ea typeface="Century Gothic"/>
              <a:cs typeface="Century Gothic"/>
              <a:sym typeface="Century Gothic"/>
            </a:endParaRPr>
          </a:p>
          <a:p>
            <a:pPr indent="0" lvl="0" marL="0" marR="0" rtl="0" algn="just">
              <a:lnSpc>
                <a:spcPct val="100000"/>
              </a:lnSpc>
              <a:spcBef>
                <a:spcPts val="500"/>
              </a:spcBef>
              <a:spcAft>
                <a:spcPts val="500"/>
              </a:spcAft>
              <a:buClr>
                <a:schemeClr val="dk1"/>
              </a:buClr>
              <a:buSzPts val="1100"/>
              <a:buFont typeface="Arial"/>
              <a:buNone/>
            </a:pPr>
            <a:r>
              <a:rPr lang="pl" sz="1200">
                <a:solidFill>
                  <a:schemeClr val="dk1"/>
                </a:solidFill>
                <a:latin typeface="Century Gothic"/>
                <a:ea typeface="Century Gothic"/>
                <a:cs typeface="Century Gothic"/>
                <a:sym typeface="Century Gothic"/>
              </a:rPr>
              <a:t>We had a virtual guest speaker from Montreal, Canada talk to us about the country we were representing at the festival! We learned about wants versus needs and also made lists of our own! We reviewed community helpers and also described their jobs. Next, we’ll look at goods and services!</a:t>
            </a:r>
            <a:endParaRPr b="0" i="0" sz="1200" u="none" cap="none" strike="noStrike">
              <a:solidFill>
                <a:schemeClr val="dk1"/>
              </a:solidFill>
              <a:latin typeface="Century Gothic"/>
              <a:ea typeface="Century Gothic"/>
              <a:cs typeface="Century Gothic"/>
              <a:sym typeface="Century Gothic"/>
            </a:endParaRPr>
          </a:p>
        </p:txBody>
      </p:sp>
      <p:sp>
        <p:nvSpPr>
          <p:cNvPr id="61" name="Google Shape;61;p1"/>
          <p:cNvSpPr txBox="1"/>
          <p:nvPr/>
        </p:nvSpPr>
        <p:spPr>
          <a:xfrm>
            <a:off x="5051600" y="4839725"/>
            <a:ext cx="2261100" cy="29913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200"/>
              <a:buFont typeface="Arial"/>
              <a:buNone/>
            </a:pPr>
            <a:r>
              <a:rPr b="1" i="0" lang="pl" sz="1200" u="none" cap="none" strike="noStrike">
                <a:solidFill>
                  <a:schemeClr val="dk1"/>
                </a:solidFill>
                <a:latin typeface="Century Gothic"/>
                <a:ea typeface="Century Gothic"/>
                <a:cs typeface="Century Gothic"/>
                <a:sym typeface="Century Gothic"/>
              </a:rPr>
              <a:t>Art</a:t>
            </a:r>
            <a:endParaRPr b="1" i="0" sz="1200" u="none" cap="none" strike="noStrike">
              <a:solidFill>
                <a:schemeClr val="dk1"/>
              </a:solidFill>
              <a:latin typeface="Century Gothic"/>
              <a:ea typeface="Century Gothic"/>
              <a:cs typeface="Century Gothic"/>
              <a:sym typeface="Century Gothic"/>
            </a:endParaRPr>
          </a:p>
          <a:p>
            <a:pPr indent="0" lvl="0" marL="0" marR="0" rtl="0" algn="l">
              <a:lnSpc>
                <a:spcPct val="100000"/>
              </a:lnSpc>
              <a:spcBef>
                <a:spcPts val="0"/>
              </a:spcBef>
              <a:spcAft>
                <a:spcPts val="0"/>
              </a:spcAft>
              <a:buClr>
                <a:srgbClr val="000000"/>
              </a:buClr>
              <a:buSzPts val="1200"/>
              <a:buFont typeface="Arial"/>
              <a:buNone/>
            </a:pPr>
            <a:r>
              <a:rPr lang="pl" sz="1200">
                <a:solidFill>
                  <a:schemeClr val="dk1"/>
                </a:solidFill>
                <a:latin typeface="Century Gothic"/>
                <a:ea typeface="Century Gothic"/>
                <a:cs typeface="Century Gothic"/>
                <a:sym typeface="Century Gothic"/>
              </a:rPr>
              <a:t>This month was all about white and read - Canada that is! We learned about the Canadian artist Ted Harrison and also made Canadian-themed windsocks with tin cans. We put together geese and drew all the things we love about Canada. Lastly, we made Mother’s Day cards for our amazing moms! </a:t>
            </a:r>
            <a:endParaRPr sz="1200">
              <a:solidFill>
                <a:schemeClr val="dk1"/>
              </a:solidFill>
              <a:latin typeface="Century Gothic"/>
              <a:ea typeface="Century Gothic"/>
              <a:cs typeface="Century Gothic"/>
              <a:sym typeface="Century Gothic"/>
            </a:endParaRPr>
          </a:p>
          <a:p>
            <a:pPr indent="0" lvl="0" marL="0" marR="0" rtl="0" algn="l">
              <a:lnSpc>
                <a:spcPct val="100000"/>
              </a:lnSpc>
              <a:spcBef>
                <a:spcPts val="1000"/>
              </a:spcBef>
              <a:spcAft>
                <a:spcPts val="1000"/>
              </a:spcAft>
              <a:buClr>
                <a:srgbClr val="000000"/>
              </a:buClr>
              <a:buSzPts val="1200"/>
              <a:buFont typeface="Arial"/>
              <a:buNone/>
            </a:pPr>
            <a:r>
              <a:t/>
            </a:r>
            <a:endParaRPr b="1" i="0" sz="1200" u="none" cap="none" strike="noStrike">
              <a:solidFill>
                <a:schemeClr val="accent2"/>
              </a:solidFill>
              <a:latin typeface="Caveat"/>
              <a:ea typeface="Caveat"/>
              <a:cs typeface="Caveat"/>
              <a:sym typeface="Caveat"/>
            </a:endParaRPr>
          </a:p>
        </p:txBody>
      </p:sp>
      <p:sp>
        <p:nvSpPr>
          <p:cNvPr id="62" name="Google Shape;62;p1"/>
          <p:cNvSpPr txBox="1"/>
          <p:nvPr/>
        </p:nvSpPr>
        <p:spPr>
          <a:xfrm>
            <a:off x="234322" y="7455325"/>
            <a:ext cx="4552200" cy="5541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2000"/>
              <a:buFont typeface="Arial"/>
              <a:buNone/>
            </a:pPr>
            <a:r>
              <a:rPr b="0" i="0" lang="pl" sz="2000" u="none" cap="none" strike="noStrike">
                <a:solidFill>
                  <a:srgbClr val="FF3131"/>
                </a:solidFill>
                <a:latin typeface="Lobster Two"/>
                <a:ea typeface="Lobster Two"/>
                <a:cs typeface="Lobster Two"/>
                <a:sym typeface="Lobster Two"/>
              </a:rPr>
              <a:t>Pictures, pictures, pictures!</a:t>
            </a:r>
            <a:endParaRPr b="0" i="0" sz="2000" u="none" cap="none" strike="noStrike">
              <a:solidFill>
                <a:srgbClr val="FF3131"/>
              </a:solidFill>
              <a:latin typeface="Lobster Two"/>
              <a:ea typeface="Lobster Two"/>
              <a:cs typeface="Lobster Two"/>
              <a:sym typeface="Lobster Two"/>
            </a:endParaRPr>
          </a:p>
        </p:txBody>
      </p:sp>
      <p:sp>
        <p:nvSpPr>
          <p:cNvPr id="63" name="Google Shape;63;p1"/>
          <p:cNvSpPr txBox="1"/>
          <p:nvPr/>
        </p:nvSpPr>
        <p:spPr>
          <a:xfrm>
            <a:off x="5169800" y="7340725"/>
            <a:ext cx="2261100" cy="3639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200"/>
              <a:buFont typeface="Arial"/>
              <a:buNone/>
            </a:pPr>
            <a:r>
              <a:rPr b="1" i="0" lang="pl" sz="1200" u="none" cap="none" strike="noStrike">
                <a:solidFill>
                  <a:schemeClr val="accent2"/>
                </a:solidFill>
                <a:latin typeface="Century Gothic"/>
                <a:ea typeface="Century Gothic"/>
                <a:cs typeface="Century Gothic"/>
                <a:sym typeface="Century Gothic"/>
              </a:rPr>
              <a:t>Important Dates:</a:t>
            </a:r>
            <a:endParaRPr b="1" i="0" sz="1200" u="none" cap="none" strike="noStrike">
              <a:solidFill>
                <a:schemeClr val="accent2"/>
              </a:solidFill>
              <a:latin typeface="Century Gothic"/>
              <a:ea typeface="Century Gothic"/>
              <a:cs typeface="Century Gothic"/>
              <a:sym typeface="Century Gothic"/>
            </a:endParaRPr>
          </a:p>
        </p:txBody>
      </p:sp>
      <p:sp>
        <p:nvSpPr>
          <p:cNvPr id="64" name="Google Shape;64;p1"/>
          <p:cNvSpPr txBox="1"/>
          <p:nvPr/>
        </p:nvSpPr>
        <p:spPr>
          <a:xfrm>
            <a:off x="5169800" y="7628425"/>
            <a:ext cx="2295300" cy="2294700"/>
          </a:xfrm>
          <a:prstGeom prst="rect">
            <a:avLst/>
          </a:prstGeom>
          <a:noFill/>
          <a:ln>
            <a:noFill/>
          </a:ln>
        </p:spPr>
        <p:txBody>
          <a:bodyPr anchorCtr="0" anchor="t" bIns="91425" lIns="91425" spcFirstLastPara="1" rIns="91425" wrap="square" tIns="91425">
            <a:noAutofit/>
          </a:bodyPr>
          <a:lstStyle/>
          <a:p>
            <a:pPr indent="0" lvl="0" marL="0" marR="0" rtl="0" algn="just">
              <a:lnSpc>
                <a:spcPct val="100000"/>
              </a:lnSpc>
              <a:spcBef>
                <a:spcPts val="500"/>
              </a:spcBef>
              <a:spcAft>
                <a:spcPts val="0"/>
              </a:spcAft>
              <a:buClr>
                <a:schemeClr val="dk1"/>
              </a:buClr>
              <a:buSzPts val="1100"/>
              <a:buFont typeface="Arial"/>
              <a:buNone/>
            </a:pPr>
            <a:r>
              <a:rPr lang="pl" sz="1200">
                <a:solidFill>
                  <a:schemeClr val="dk1"/>
                </a:solidFill>
                <a:latin typeface="Century Gothic"/>
                <a:ea typeface="Century Gothic"/>
                <a:cs typeface="Century Gothic"/>
                <a:sym typeface="Century Gothic"/>
              </a:rPr>
              <a:t>May 30th - Field trip to the </a:t>
            </a:r>
            <a:r>
              <a:rPr lang="pl" sz="1200">
                <a:solidFill>
                  <a:schemeClr val="dk1"/>
                </a:solidFill>
                <a:latin typeface="Century Gothic"/>
                <a:ea typeface="Century Gothic"/>
                <a:cs typeface="Century Gothic"/>
                <a:sym typeface="Century Gothic"/>
              </a:rPr>
              <a:t>movie</a:t>
            </a:r>
            <a:r>
              <a:rPr lang="pl" sz="1200">
                <a:solidFill>
                  <a:schemeClr val="dk1"/>
                </a:solidFill>
                <a:latin typeface="Century Gothic"/>
                <a:ea typeface="Century Gothic"/>
                <a:cs typeface="Century Gothic"/>
                <a:sym typeface="Century Gothic"/>
              </a:rPr>
              <a:t> theater to see “Flow”</a:t>
            </a:r>
            <a:endParaRPr sz="1200">
              <a:solidFill>
                <a:schemeClr val="dk1"/>
              </a:solidFill>
              <a:latin typeface="Century Gothic"/>
              <a:ea typeface="Century Gothic"/>
              <a:cs typeface="Century Gothic"/>
              <a:sym typeface="Century Gothic"/>
            </a:endParaRPr>
          </a:p>
          <a:p>
            <a:pPr indent="0" lvl="0" marL="0" marR="0" rtl="0" algn="just">
              <a:lnSpc>
                <a:spcPct val="100000"/>
              </a:lnSpc>
              <a:spcBef>
                <a:spcPts val="500"/>
              </a:spcBef>
              <a:spcAft>
                <a:spcPts val="0"/>
              </a:spcAft>
              <a:buClr>
                <a:schemeClr val="dk1"/>
              </a:buClr>
              <a:buSzPts val="1100"/>
              <a:buFont typeface="Arial"/>
              <a:buNone/>
            </a:pPr>
            <a:r>
              <a:rPr lang="pl" sz="1200">
                <a:solidFill>
                  <a:schemeClr val="dk1"/>
                </a:solidFill>
                <a:latin typeface="Century Gothic"/>
                <a:ea typeface="Century Gothic"/>
                <a:cs typeface="Century Gothic"/>
                <a:sym typeface="Century Gothic"/>
              </a:rPr>
              <a:t>June 9th - Sports Day</a:t>
            </a:r>
            <a:endParaRPr sz="1200">
              <a:solidFill>
                <a:schemeClr val="dk1"/>
              </a:solidFill>
              <a:latin typeface="Century Gothic"/>
              <a:ea typeface="Century Gothic"/>
              <a:cs typeface="Century Gothic"/>
              <a:sym typeface="Century Gothic"/>
            </a:endParaRPr>
          </a:p>
          <a:p>
            <a:pPr indent="0" lvl="0" marL="0" marR="0" rtl="0" algn="just">
              <a:lnSpc>
                <a:spcPct val="100000"/>
              </a:lnSpc>
              <a:spcBef>
                <a:spcPts val="500"/>
              </a:spcBef>
              <a:spcAft>
                <a:spcPts val="0"/>
              </a:spcAft>
              <a:buClr>
                <a:schemeClr val="dk1"/>
              </a:buClr>
              <a:buSzPts val="1100"/>
              <a:buFont typeface="Arial"/>
              <a:buNone/>
            </a:pPr>
            <a:r>
              <a:rPr lang="pl" sz="1200">
                <a:solidFill>
                  <a:schemeClr val="dk1"/>
                </a:solidFill>
                <a:latin typeface="Century Gothic"/>
                <a:ea typeface="Century Gothic"/>
                <a:cs typeface="Century Gothic"/>
                <a:sym typeface="Century Gothic"/>
              </a:rPr>
              <a:t>June 9th - End of Semester Meeting</a:t>
            </a:r>
            <a:endParaRPr sz="1200">
              <a:solidFill>
                <a:schemeClr val="dk1"/>
              </a:solidFill>
              <a:latin typeface="Century Gothic"/>
              <a:ea typeface="Century Gothic"/>
              <a:cs typeface="Century Gothic"/>
              <a:sym typeface="Century Gothic"/>
            </a:endParaRPr>
          </a:p>
          <a:p>
            <a:pPr indent="0" lvl="0" marL="0" marR="0" rtl="0" algn="just">
              <a:lnSpc>
                <a:spcPct val="100000"/>
              </a:lnSpc>
              <a:spcBef>
                <a:spcPts val="500"/>
              </a:spcBef>
              <a:spcAft>
                <a:spcPts val="0"/>
              </a:spcAft>
              <a:buClr>
                <a:schemeClr val="dk1"/>
              </a:buClr>
              <a:buSzPts val="1100"/>
              <a:buFont typeface="Arial"/>
              <a:buNone/>
            </a:pPr>
            <a:r>
              <a:rPr lang="pl" sz="1200">
                <a:solidFill>
                  <a:schemeClr val="dk1"/>
                </a:solidFill>
                <a:latin typeface="Century Gothic"/>
                <a:ea typeface="Century Gothic"/>
                <a:cs typeface="Century Gothic"/>
                <a:sym typeface="Century Gothic"/>
              </a:rPr>
              <a:t>June 11th through 13th - Green School</a:t>
            </a:r>
            <a:endParaRPr sz="1200">
              <a:solidFill>
                <a:schemeClr val="dk1"/>
              </a:solidFill>
              <a:latin typeface="Century Gothic"/>
              <a:ea typeface="Century Gothic"/>
              <a:cs typeface="Century Gothic"/>
              <a:sym typeface="Century Gothic"/>
            </a:endParaRPr>
          </a:p>
          <a:p>
            <a:pPr indent="0" lvl="0" marL="0" marR="0" rtl="0" algn="just">
              <a:lnSpc>
                <a:spcPct val="100000"/>
              </a:lnSpc>
              <a:spcBef>
                <a:spcPts val="500"/>
              </a:spcBef>
              <a:spcAft>
                <a:spcPts val="0"/>
              </a:spcAft>
              <a:buClr>
                <a:schemeClr val="dk1"/>
              </a:buClr>
              <a:buSzPts val="1100"/>
              <a:buFont typeface="Arial"/>
              <a:buNone/>
            </a:pPr>
            <a:r>
              <a:rPr lang="pl" sz="1200">
                <a:solidFill>
                  <a:schemeClr val="dk1"/>
                </a:solidFill>
                <a:latin typeface="Century Gothic"/>
                <a:ea typeface="Century Gothic"/>
                <a:cs typeface="Century Gothic"/>
                <a:sym typeface="Century Gothic"/>
              </a:rPr>
              <a:t>June 19th and 20th - Corpus Christi (school closed the 19th)</a:t>
            </a:r>
            <a:endParaRPr sz="1200">
              <a:solidFill>
                <a:schemeClr val="dk1"/>
              </a:solidFill>
              <a:latin typeface="Century Gothic"/>
              <a:ea typeface="Century Gothic"/>
              <a:cs typeface="Century Gothic"/>
              <a:sym typeface="Century Gothic"/>
            </a:endParaRPr>
          </a:p>
          <a:p>
            <a:pPr indent="0" lvl="0" marL="0" marR="0" rtl="0" algn="just">
              <a:lnSpc>
                <a:spcPct val="100000"/>
              </a:lnSpc>
              <a:spcBef>
                <a:spcPts val="500"/>
              </a:spcBef>
              <a:spcAft>
                <a:spcPts val="0"/>
              </a:spcAft>
              <a:buClr>
                <a:schemeClr val="dk1"/>
              </a:buClr>
              <a:buSzPts val="1100"/>
              <a:buFont typeface="Arial"/>
              <a:buNone/>
            </a:pPr>
            <a:r>
              <a:rPr i="1" lang="pl" sz="1200">
                <a:solidFill>
                  <a:schemeClr val="dk1"/>
                </a:solidFill>
                <a:latin typeface="Century Gothic"/>
                <a:ea typeface="Century Gothic"/>
                <a:cs typeface="Century Gothic"/>
                <a:sym typeface="Century Gothic"/>
              </a:rPr>
              <a:t>June 27th - Last day of school!</a:t>
            </a:r>
            <a:endParaRPr i="1" sz="1200">
              <a:solidFill>
                <a:schemeClr val="dk1"/>
              </a:solidFill>
              <a:latin typeface="Century Gothic"/>
              <a:ea typeface="Century Gothic"/>
              <a:cs typeface="Century Gothic"/>
              <a:sym typeface="Century Gothic"/>
            </a:endParaRPr>
          </a:p>
          <a:p>
            <a:pPr indent="0" lvl="0" marL="0" marR="0" rtl="0" algn="just">
              <a:lnSpc>
                <a:spcPct val="100000"/>
              </a:lnSpc>
              <a:spcBef>
                <a:spcPts val="500"/>
              </a:spcBef>
              <a:spcAft>
                <a:spcPts val="500"/>
              </a:spcAft>
              <a:buClr>
                <a:schemeClr val="dk1"/>
              </a:buClr>
              <a:buSzPts val="1100"/>
              <a:buFont typeface="Arial"/>
              <a:buNone/>
            </a:pPr>
            <a:r>
              <a:t/>
            </a:r>
            <a:endParaRPr sz="1200">
              <a:solidFill>
                <a:schemeClr val="dk1"/>
              </a:solidFill>
              <a:latin typeface="Century Gothic"/>
              <a:ea typeface="Century Gothic"/>
              <a:cs typeface="Century Gothic"/>
              <a:sym typeface="Century Gothic"/>
            </a:endParaRPr>
          </a:p>
        </p:txBody>
      </p:sp>
      <p:pic>
        <p:nvPicPr>
          <p:cNvPr id="65" name="Google Shape;65;p1"/>
          <p:cNvPicPr preferRelativeResize="0"/>
          <p:nvPr/>
        </p:nvPicPr>
        <p:blipFill>
          <a:blip r:embed="rId3">
            <a:alphaModFix/>
          </a:blip>
          <a:stretch>
            <a:fillRect/>
          </a:stretch>
        </p:blipFill>
        <p:spPr>
          <a:xfrm>
            <a:off x="1560600" y="226872"/>
            <a:ext cx="4438801" cy="1979747"/>
          </a:xfrm>
          <a:prstGeom prst="rect">
            <a:avLst/>
          </a:prstGeom>
          <a:noFill/>
          <a:ln>
            <a:noFill/>
          </a:ln>
        </p:spPr>
      </p:pic>
      <p:pic>
        <p:nvPicPr>
          <p:cNvPr id="66" name="Google Shape;66;p1" title="IMG_3391.jpeg"/>
          <p:cNvPicPr preferRelativeResize="0"/>
          <p:nvPr/>
        </p:nvPicPr>
        <p:blipFill>
          <a:blip r:embed="rId4">
            <a:alphaModFix/>
          </a:blip>
          <a:stretch>
            <a:fillRect/>
          </a:stretch>
        </p:blipFill>
        <p:spPr>
          <a:xfrm rot="-5400000">
            <a:off x="2551700" y="7771225"/>
            <a:ext cx="2834365" cy="2125774"/>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