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 uri="GoogleSlidesCustomDataVersion2">
      <go:slidesCustomData xmlns:go="http://customooxmlschemas.google.com/" r:id="rId17" roundtripDataSignature="AMtx7mhsWj8nhRmORi2NMvt//QWkrswG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7" Type="http://customschemas.google.com/relationships/presentationmetadata" Target="meta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257712" y="1511298"/>
            <a:ext cx="7044600" cy="4166400"/>
          </a:xfrm>
          <a:prstGeom prst="rect">
            <a:avLst/>
          </a:prstGeom>
          <a:noFill/>
          <a:ln>
            <a:noFill/>
          </a:ln>
        </p:spPr>
        <p:txBody>
          <a:bodyPr anchorCtr="0" anchor="b" bIns="124375" lIns="124375" spcFirstLastPara="1" rIns="124375" wrap="square" tIns="124375">
            <a:normAutofit/>
          </a:bodyPr>
          <a:lstStyle>
            <a:lvl1pPr lvl="0" algn="ctr">
              <a:lnSpc>
                <a:spcPct val="100000"/>
              </a:lnSpc>
              <a:spcBef>
                <a:spcPts val="0"/>
              </a:spcBef>
              <a:spcAft>
                <a:spcPts val="0"/>
              </a:spcAft>
              <a:buSzPts val="7100"/>
              <a:buNone/>
              <a:defRPr sz="7100"/>
            </a:lvl1pPr>
            <a:lvl2pPr lvl="1" algn="ctr">
              <a:lnSpc>
                <a:spcPct val="100000"/>
              </a:lnSpc>
              <a:spcBef>
                <a:spcPts val="0"/>
              </a:spcBef>
              <a:spcAft>
                <a:spcPts val="0"/>
              </a:spcAft>
              <a:buSzPts val="7100"/>
              <a:buNone/>
              <a:defRPr sz="7100"/>
            </a:lvl2pPr>
            <a:lvl3pPr lvl="2" algn="ctr">
              <a:lnSpc>
                <a:spcPct val="100000"/>
              </a:lnSpc>
              <a:spcBef>
                <a:spcPts val="0"/>
              </a:spcBef>
              <a:spcAft>
                <a:spcPts val="0"/>
              </a:spcAft>
              <a:buSzPts val="7100"/>
              <a:buNone/>
              <a:defRPr sz="7100"/>
            </a:lvl3pPr>
            <a:lvl4pPr lvl="3" algn="ctr">
              <a:lnSpc>
                <a:spcPct val="100000"/>
              </a:lnSpc>
              <a:spcBef>
                <a:spcPts val="0"/>
              </a:spcBef>
              <a:spcAft>
                <a:spcPts val="0"/>
              </a:spcAft>
              <a:buSzPts val="7100"/>
              <a:buNone/>
              <a:defRPr sz="7100"/>
            </a:lvl4pPr>
            <a:lvl5pPr lvl="4" algn="ctr">
              <a:lnSpc>
                <a:spcPct val="100000"/>
              </a:lnSpc>
              <a:spcBef>
                <a:spcPts val="0"/>
              </a:spcBef>
              <a:spcAft>
                <a:spcPts val="0"/>
              </a:spcAft>
              <a:buSzPts val="7100"/>
              <a:buNone/>
              <a:defRPr sz="7100"/>
            </a:lvl5pPr>
            <a:lvl6pPr lvl="5" algn="ctr">
              <a:lnSpc>
                <a:spcPct val="100000"/>
              </a:lnSpc>
              <a:spcBef>
                <a:spcPts val="0"/>
              </a:spcBef>
              <a:spcAft>
                <a:spcPts val="0"/>
              </a:spcAft>
              <a:buSzPts val="7100"/>
              <a:buNone/>
              <a:defRPr sz="7100"/>
            </a:lvl6pPr>
            <a:lvl7pPr lvl="6" algn="ctr">
              <a:lnSpc>
                <a:spcPct val="100000"/>
              </a:lnSpc>
              <a:spcBef>
                <a:spcPts val="0"/>
              </a:spcBef>
              <a:spcAft>
                <a:spcPts val="0"/>
              </a:spcAft>
              <a:buSzPts val="7100"/>
              <a:buNone/>
              <a:defRPr sz="7100"/>
            </a:lvl7pPr>
            <a:lvl8pPr lvl="7" algn="ctr">
              <a:lnSpc>
                <a:spcPct val="100000"/>
              </a:lnSpc>
              <a:spcBef>
                <a:spcPts val="0"/>
              </a:spcBef>
              <a:spcAft>
                <a:spcPts val="0"/>
              </a:spcAft>
              <a:buSzPts val="7100"/>
              <a:buNone/>
              <a:defRPr sz="7100"/>
            </a:lvl8pPr>
            <a:lvl9pPr lvl="8" algn="ctr">
              <a:lnSpc>
                <a:spcPct val="100000"/>
              </a:lnSpc>
              <a:spcBef>
                <a:spcPts val="0"/>
              </a:spcBef>
              <a:spcAft>
                <a:spcPts val="0"/>
              </a:spcAft>
              <a:buSzPts val="7100"/>
              <a:buNone/>
              <a:defRPr sz="7100"/>
            </a:lvl9pPr>
          </a:lstStyle>
          <a:p/>
        </p:txBody>
      </p:sp>
      <p:sp>
        <p:nvSpPr>
          <p:cNvPr id="11" name="Google Shape;11;p3"/>
          <p:cNvSpPr txBox="1"/>
          <p:nvPr>
            <p:ph idx="1" type="subTitle"/>
          </p:nvPr>
        </p:nvSpPr>
        <p:spPr>
          <a:xfrm>
            <a:off x="257705" y="5752555"/>
            <a:ext cx="7044600" cy="1608900"/>
          </a:xfrm>
          <a:prstGeom prst="rect">
            <a:avLst/>
          </a:prstGeom>
          <a:noFill/>
          <a:ln>
            <a:noFill/>
          </a:ln>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3"/>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257705" y="2245153"/>
            <a:ext cx="7044600" cy="3985500"/>
          </a:xfrm>
          <a:prstGeom prst="rect">
            <a:avLst/>
          </a:prstGeom>
          <a:noFill/>
          <a:ln>
            <a:noFill/>
          </a:ln>
        </p:spPr>
        <p:txBody>
          <a:bodyPr anchorCtr="0" anchor="b" bIns="124375" lIns="124375" spcFirstLastPara="1" rIns="124375" wrap="square" tIns="124375">
            <a:normAutofit/>
          </a:bodyPr>
          <a:lstStyle>
            <a:lvl1pPr lvl="0" algn="ctr">
              <a:lnSpc>
                <a:spcPct val="100000"/>
              </a:lnSpc>
              <a:spcBef>
                <a:spcPts val="0"/>
              </a:spcBef>
              <a:spcAft>
                <a:spcPts val="0"/>
              </a:spcAft>
              <a:buSzPts val="16300"/>
              <a:buNone/>
              <a:defRPr sz="16300"/>
            </a:lvl1pPr>
            <a:lvl2pPr lvl="1" algn="ctr">
              <a:lnSpc>
                <a:spcPct val="100000"/>
              </a:lnSpc>
              <a:spcBef>
                <a:spcPts val="0"/>
              </a:spcBef>
              <a:spcAft>
                <a:spcPts val="0"/>
              </a:spcAft>
              <a:buSzPts val="16300"/>
              <a:buNone/>
              <a:defRPr sz="16300"/>
            </a:lvl2pPr>
            <a:lvl3pPr lvl="2" algn="ctr">
              <a:lnSpc>
                <a:spcPct val="100000"/>
              </a:lnSpc>
              <a:spcBef>
                <a:spcPts val="0"/>
              </a:spcBef>
              <a:spcAft>
                <a:spcPts val="0"/>
              </a:spcAft>
              <a:buSzPts val="16300"/>
              <a:buNone/>
              <a:defRPr sz="16300"/>
            </a:lvl3pPr>
            <a:lvl4pPr lvl="3" algn="ctr">
              <a:lnSpc>
                <a:spcPct val="100000"/>
              </a:lnSpc>
              <a:spcBef>
                <a:spcPts val="0"/>
              </a:spcBef>
              <a:spcAft>
                <a:spcPts val="0"/>
              </a:spcAft>
              <a:buSzPts val="16300"/>
              <a:buNone/>
              <a:defRPr sz="16300"/>
            </a:lvl4pPr>
            <a:lvl5pPr lvl="4" algn="ctr">
              <a:lnSpc>
                <a:spcPct val="100000"/>
              </a:lnSpc>
              <a:spcBef>
                <a:spcPts val="0"/>
              </a:spcBef>
              <a:spcAft>
                <a:spcPts val="0"/>
              </a:spcAft>
              <a:buSzPts val="16300"/>
              <a:buNone/>
              <a:defRPr sz="16300"/>
            </a:lvl5pPr>
            <a:lvl6pPr lvl="5" algn="ctr">
              <a:lnSpc>
                <a:spcPct val="100000"/>
              </a:lnSpc>
              <a:spcBef>
                <a:spcPts val="0"/>
              </a:spcBef>
              <a:spcAft>
                <a:spcPts val="0"/>
              </a:spcAft>
              <a:buSzPts val="16300"/>
              <a:buNone/>
              <a:defRPr sz="16300"/>
            </a:lvl6pPr>
            <a:lvl7pPr lvl="6" algn="ctr">
              <a:lnSpc>
                <a:spcPct val="100000"/>
              </a:lnSpc>
              <a:spcBef>
                <a:spcPts val="0"/>
              </a:spcBef>
              <a:spcAft>
                <a:spcPts val="0"/>
              </a:spcAft>
              <a:buSzPts val="16300"/>
              <a:buNone/>
              <a:defRPr sz="16300"/>
            </a:lvl7pPr>
            <a:lvl8pPr lvl="7" algn="ctr">
              <a:lnSpc>
                <a:spcPct val="100000"/>
              </a:lnSpc>
              <a:spcBef>
                <a:spcPts val="0"/>
              </a:spcBef>
              <a:spcAft>
                <a:spcPts val="0"/>
              </a:spcAft>
              <a:buSzPts val="16300"/>
              <a:buNone/>
              <a:defRPr sz="16300"/>
            </a:lvl8pPr>
            <a:lvl9pPr lvl="8" algn="ctr">
              <a:lnSpc>
                <a:spcPct val="100000"/>
              </a:lnSpc>
              <a:spcBef>
                <a:spcPts val="0"/>
              </a:spcBef>
              <a:spcAft>
                <a:spcPts val="0"/>
              </a:spcAft>
              <a:buSzPts val="16300"/>
              <a:buNone/>
              <a:defRPr sz="16300"/>
            </a:lvl9pPr>
          </a:lstStyle>
          <a:p>
            <a:r>
              <a:t>xx%</a:t>
            </a:r>
          </a:p>
        </p:txBody>
      </p:sp>
      <p:sp>
        <p:nvSpPr>
          <p:cNvPr id="46" name="Google Shape;46;p12"/>
          <p:cNvSpPr txBox="1"/>
          <p:nvPr>
            <p:ph idx="1" type="body"/>
          </p:nvPr>
        </p:nvSpPr>
        <p:spPr>
          <a:xfrm>
            <a:off x="257705" y="6398217"/>
            <a:ext cx="7044600" cy="2640000"/>
          </a:xfrm>
          <a:prstGeom prst="rect">
            <a:avLst/>
          </a:prstGeom>
          <a:noFill/>
          <a:ln>
            <a:noFill/>
          </a:ln>
        </p:spPr>
        <p:txBody>
          <a:bodyPr anchorCtr="0" anchor="t" bIns="124375" lIns="124375" spcFirstLastPara="1" rIns="124375" wrap="square" tIns="124375">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47" name="Google Shape;47;p12"/>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257705" y="4365680"/>
            <a:ext cx="7044600" cy="1708500"/>
          </a:xfrm>
          <a:prstGeom prst="rect">
            <a:avLst/>
          </a:prstGeom>
          <a:noFill/>
          <a:ln>
            <a:noFill/>
          </a:ln>
        </p:spPr>
        <p:txBody>
          <a:bodyPr anchorCtr="0" anchor="ctr" bIns="124375" lIns="124375" spcFirstLastPara="1" rIns="124375" wrap="square" tIns="124375">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15" name="Google Shape;15;p4"/>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p:txBody>
      </p:sp>
      <p:sp>
        <p:nvSpPr>
          <p:cNvPr id="18" name="Google Shape;18;p5"/>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9" name="Google Shape;19;p5"/>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p:txBody>
      </p:sp>
      <p:sp>
        <p:nvSpPr>
          <p:cNvPr id="22" name="Google Shape;22;p6"/>
          <p:cNvSpPr txBox="1"/>
          <p:nvPr>
            <p:ph idx="1" type="body"/>
          </p:nvPr>
        </p:nvSpPr>
        <p:spPr>
          <a:xfrm>
            <a:off x="257705" y="2339232"/>
            <a:ext cx="3306900" cy="6934200"/>
          </a:xfrm>
          <a:prstGeom prst="rect">
            <a:avLst/>
          </a:prstGeom>
          <a:noFill/>
          <a:ln>
            <a:noFill/>
          </a:ln>
        </p:spPr>
        <p:txBody>
          <a:bodyPr anchorCtr="0" anchor="t" bIns="124375" lIns="124375" spcFirstLastPara="1" rIns="124375" wrap="square" tIns="124375">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3" name="Google Shape;23;p6"/>
          <p:cNvSpPr txBox="1"/>
          <p:nvPr>
            <p:ph idx="2" type="body"/>
          </p:nvPr>
        </p:nvSpPr>
        <p:spPr>
          <a:xfrm>
            <a:off x="3995291" y="2339232"/>
            <a:ext cx="3306900" cy="6934200"/>
          </a:xfrm>
          <a:prstGeom prst="rect">
            <a:avLst/>
          </a:prstGeom>
          <a:noFill/>
          <a:ln>
            <a:noFill/>
          </a:ln>
        </p:spPr>
        <p:txBody>
          <a:bodyPr anchorCtr="0" anchor="t" bIns="124375" lIns="124375" spcFirstLastPara="1" rIns="124375" wrap="square" tIns="124375">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4" name="Google Shape;24;p6"/>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p:txBody>
      </p:sp>
      <p:sp>
        <p:nvSpPr>
          <p:cNvPr id="27" name="Google Shape;27;p7"/>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257705" y="1127727"/>
            <a:ext cx="2321700" cy="1533900"/>
          </a:xfrm>
          <a:prstGeom prst="rect">
            <a:avLst/>
          </a:prstGeom>
          <a:noFill/>
          <a:ln>
            <a:noFill/>
          </a:ln>
        </p:spPr>
        <p:txBody>
          <a:bodyPr anchorCtr="0" anchor="b" bIns="124375" lIns="124375" spcFirstLastPara="1" rIns="124375" wrap="square" tIns="124375">
            <a:normAutofit/>
          </a:bodyPr>
          <a:lstStyle>
            <a:lvl1pPr lvl="0" algn="l">
              <a:lnSpc>
                <a:spcPct val="100000"/>
              </a:lnSpc>
              <a:spcBef>
                <a:spcPts val="0"/>
              </a:spcBef>
              <a:spcAft>
                <a:spcPts val="0"/>
              </a:spcAft>
              <a:buSzPts val="3300"/>
              <a:buNone/>
              <a:defRPr sz="3300"/>
            </a:lvl1pPr>
            <a:lvl2pPr lvl="1" algn="l">
              <a:lnSpc>
                <a:spcPct val="100000"/>
              </a:lnSpc>
              <a:spcBef>
                <a:spcPts val="0"/>
              </a:spcBef>
              <a:spcAft>
                <a:spcPts val="0"/>
              </a:spcAft>
              <a:buSzPts val="3300"/>
              <a:buNone/>
              <a:defRPr sz="3300"/>
            </a:lvl2pPr>
            <a:lvl3pPr lvl="2" algn="l">
              <a:lnSpc>
                <a:spcPct val="100000"/>
              </a:lnSpc>
              <a:spcBef>
                <a:spcPts val="0"/>
              </a:spcBef>
              <a:spcAft>
                <a:spcPts val="0"/>
              </a:spcAft>
              <a:buSzPts val="3300"/>
              <a:buNone/>
              <a:defRPr sz="3300"/>
            </a:lvl3pPr>
            <a:lvl4pPr lvl="3" algn="l">
              <a:lnSpc>
                <a:spcPct val="100000"/>
              </a:lnSpc>
              <a:spcBef>
                <a:spcPts val="0"/>
              </a:spcBef>
              <a:spcAft>
                <a:spcPts val="0"/>
              </a:spcAft>
              <a:buSzPts val="3300"/>
              <a:buNone/>
              <a:defRPr sz="3300"/>
            </a:lvl4pPr>
            <a:lvl5pPr lvl="4" algn="l">
              <a:lnSpc>
                <a:spcPct val="100000"/>
              </a:lnSpc>
              <a:spcBef>
                <a:spcPts val="0"/>
              </a:spcBef>
              <a:spcAft>
                <a:spcPts val="0"/>
              </a:spcAft>
              <a:buSzPts val="3300"/>
              <a:buNone/>
              <a:defRPr sz="3300"/>
            </a:lvl5pPr>
            <a:lvl6pPr lvl="5" algn="l">
              <a:lnSpc>
                <a:spcPct val="100000"/>
              </a:lnSpc>
              <a:spcBef>
                <a:spcPts val="0"/>
              </a:spcBef>
              <a:spcAft>
                <a:spcPts val="0"/>
              </a:spcAft>
              <a:buSzPts val="3300"/>
              <a:buNone/>
              <a:defRPr sz="3300"/>
            </a:lvl6pPr>
            <a:lvl7pPr lvl="6" algn="l">
              <a:lnSpc>
                <a:spcPct val="100000"/>
              </a:lnSpc>
              <a:spcBef>
                <a:spcPts val="0"/>
              </a:spcBef>
              <a:spcAft>
                <a:spcPts val="0"/>
              </a:spcAft>
              <a:buSzPts val="3300"/>
              <a:buNone/>
              <a:defRPr sz="3300"/>
            </a:lvl7pPr>
            <a:lvl8pPr lvl="7" algn="l">
              <a:lnSpc>
                <a:spcPct val="100000"/>
              </a:lnSpc>
              <a:spcBef>
                <a:spcPts val="0"/>
              </a:spcBef>
              <a:spcAft>
                <a:spcPts val="0"/>
              </a:spcAft>
              <a:buSzPts val="3300"/>
              <a:buNone/>
              <a:defRPr sz="3300"/>
            </a:lvl8pPr>
            <a:lvl9pPr lvl="8" algn="l">
              <a:lnSpc>
                <a:spcPct val="100000"/>
              </a:lnSpc>
              <a:spcBef>
                <a:spcPts val="0"/>
              </a:spcBef>
              <a:spcAft>
                <a:spcPts val="0"/>
              </a:spcAft>
              <a:buSzPts val="3300"/>
              <a:buNone/>
              <a:defRPr sz="3300"/>
            </a:lvl9pPr>
          </a:lstStyle>
          <a:p/>
        </p:txBody>
      </p:sp>
      <p:sp>
        <p:nvSpPr>
          <p:cNvPr id="30" name="Google Shape;30;p8"/>
          <p:cNvSpPr txBox="1"/>
          <p:nvPr>
            <p:ph idx="1" type="body"/>
          </p:nvPr>
        </p:nvSpPr>
        <p:spPr>
          <a:xfrm>
            <a:off x="257705" y="2820535"/>
            <a:ext cx="2321700" cy="6453300"/>
          </a:xfrm>
          <a:prstGeom prst="rect">
            <a:avLst/>
          </a:prstGeom>
          <a:noFill/>
          <a:ln>
            <a:noFill/>
          </a:ln>
        </p:spPr>
        <p:txBody>
          <a:bodyPr anchorCtr="0" anchor="t" bIns="124375" lIns="124375" spcFirstLastPara="1" rIns="124375" wrap="square" tIns="124375">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1" name="Google Shape;31;p8"/>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405325" y="913690"/>
            <a:ext cx="5264700" cy="8303400"/>
          </a:xfrm>
          <a:prstGeom prst="rect">
            <a:avLst/>
          </a:prstGeom>
          <a:noFill/>
          <a:ln>
            <a:noFill/>
          </a:ln>
        </p:spPr>
        <p:txBody>
          <a:bodyPr anchorCtr="0" anchor="ctr" bIns="124375" lIns="124375" spcFirstLastPara="1" rIns="124375" wrap="square" tIns="124375">
            <a:normAutofit/>
          </a:bodyPr>
          <a:lstStyle>
            <a:lvl1pPr lvl="0" algn="l">
              <a:lnSpc>
                <a:spcPct val="100000"/>
              </a:lnSpc>
              <a:spcBef>
                <a:spcPts val="0"/>
              </a:spcBef>
              <a:spcAft>
                <a:spcPts val="0"/>
              </a:spcAft>
              <a:buSzPts val="6500"/>
              <a:buNone/>
              <a:defRPr sz="6500"/>
            </a:lvl1pPr>
            <a:lvl2pPr lvl="1" algn="l">
              <a:lnSpc>
                <a:spcPct val="100000"/>
              </a:lnSpc>
              <a:spcBef>
                <a:spcPts val="0"/>
              </a:spcBef>
              <a:spcAft>
                <a:spcPts val="0"/>
              </a:spcAft>
              <a:buSzPts val="6500"/>
              <a:buNone/>
              <a:defRPr sz="6500"/>
            </a:lvl2pPr>
            <a:lvl3pPr lvl="2" algn="l">
              <a:lnSpc>
                <a:spcPct val="100000"/>
              </a:lnSpc>
              <a:spcBef>
                <a:spcPts val="0"/>
              </a:spcBef>
              <a:spcAft>
                <a:spcPts val="0"/>
              </a:spcAft>
              <a:buSzPts val="6500"/>
              <a:buNone/>
              <a:defRPr sz="6500"/>
            </a:lvl3pPr>
            <a:lvl4pPr lvl="3" algn="l">
              <a:lnSpc>
                <a:spcPct val="100000"/>
              </a:lnSpc>
              <a:spcBef>
                <a:spcPts val="0"/>
              </a:spcBef>
              <a:spcAft>
                <a:spcPts val="0"/>
              </a:spcAft>
              <a:buSzPts val="6500"/>
              <a:buNone/>
              <a:defRPr sz="6500"/>
            </a:lvl4pPr>
            <a:lvl5pPr lvl="4" algn="l">
              <a:lnSpc>
                <a:spcPct val="100000"/>
              </a:lnSpc>
              <a:spcBef>
                <a:spcPts val="0"/>
              </a:spcBef>
              <a:spcAft>
                <a:spcPts val="0"/>
              </a:spcAft>
              <a:buSzPts val="6500"/>
              <a:buNone/>
              <a:defRPr sz="6500"/>
            </a:lvl5pPr>
            <a:lvl6pPr lvl="5" algn="l">
              <a:lnSpc>
                <a:spcPct val="100000"/>
              </a:lnSpc>
              <a:spcBef>
                <a:spcPts val="0"/>
              </a:spcBef>
              <a:spcAft>
                <a:spcPts val="0"/>
              </a:spcAft>
              <a:buSzPts val="6500"/>
              <a:buNone/>
              <a:defRPr sz="6500"/>
            </a:lvl6pPr>
            <a:lvl7pPr lvl="6" algn="l">
              <a:lnSpc>
                <a:spcPct val="100000"/>
              </a:lnSpc>
              <a:spcBef>
                <a:spcPts val="0"/>
              </a:spcBef>
              <a:spcAft>
                <a:spcPts val="0"/>
              </a:spcAft>
              <a:buSzPts val="6500"/>
              <a:buNone/>
              <a:defRPr sz="6500"/>
            </a:lvl7pPr>
            <a:lvl8pPr lvl="7" algn="l">
              <a:lnSpc>
                <a:spcPct val="100000"/>
              </a:lnSpc>
              <a:spcBef>
                <a:spcPts val="0"/>
              </a:spcBef>
              <a:spcAft>
                <a:spcPts val="0"/>
              </a:spcAft>
              <a:buSzPts val="6500"/>
              <a:buNone/>
              <a:defRPr sz="6500"/>
            </a:lvl8pPr>
            <a:lvl9pPr lvl="8" algn="l">
              <a:lnSpc>
                <a:spcPct val="100000"/>
              </a:lnSpc>
              <a:spcBef>
                <a:spcPts val="0"/>
              </a:spcBef>
              <a:spcAft>
                <a:spcPts val="0"/>
              </a:spcAft>
              <a:buSzPts val="6500"/>
              <a:buNone/>
              <a:defRPr sz="6500"/>
            </a:lvl9pPr>
          </a:lstStyle>
          <a:p/>
        </p:txBody>
      </p:sp>
      <p:sp>
        <p:nvSpPr>
          <p:cNvPr id="34" name="Google Shape;34;p9"/>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219508" y="2503032"/>
            <a:ext cx="3344400" cy="3008700"/>
          </a:xfrm>
          <a:prstGeom prst="rect">
            <a:avLst/>
          </a:prstGeom>
          <a:noFill/>
          <a:ln>
            <a:noFill/>
          </a:ln>
        </p:spPr>
        <p:txBody>
          <a:bodyPr anchorCtr="0" anchor="b" bIns="124375" lIns="124375" spcFirstLastPara="1" rIns="124375" wrap="square" tIns="124375">
            <a:normAutofit/>
          </a:bodyPr>
          <a:lstStyle>
            <a:lvl1pPr lvl="0" algn="ctr">
              <a:lnSpc>
                <a:spcPct val="100000"/>
              </a:lnSpc>
              <a:spcBef>
                <a:spcPts val="0"/>
              </a:spcBef>
              <a:spcAft>
                <a:spcPts val="0"/>
              </a:spcAft>
              <a:buSzPts val="5700"/>
              <a:buNone/>
              <a:defRPr sz="5700"/>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p:txBody>
      </p:sp>
      <p:sp>
        <p:nvSpPr>
          <p:cNvPr id="38" name="Google Shape;38;p10"/>
          <p:cNvSpPr txBox="1"/>
          <p:nvPr>
            <p:ph idx="1" type="subTitle"/>
          </p:nvPr>
        </p:nvSpPr>
        <p:spPr>
          <a:xfrm>
            <a:off x="219508" y="5689531"/>
            <a:ext cx="3344400" cy="2506800"/>
          </a:xfrm>
          <a:prstGeom prst="rect">
            <a:avLst/>
          </a:prstGeom>
          <a:noFill/>
          <a:ln>
            <a:noFill/>
          </a:ln>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10"/>
          <p:cNvSpPr txBox="1"/>
          <p:nvPr>
            <p:ph idx="2" type="body"/>
          </p:nvPr>
        </p:nvSpPr>
        <p:spPr>
          <a:xfrm>
            <a:off x="4083839" y="1469689"/>
            <a:ext cx="3172500" cy="7500300"/>
          </a:xfrm>
          <a:prstGeom prst="rect">
            <a:avLst/>
          </a:prstGeom>
          <a:noFill/>
          <a:ln>
            <a:noFill/>
          </a:ln>
        </p:spPr>
        <p:txBody>
          <a:bodyPr anchorCtr="0" anchor="ctr" bIns="124375" lIns="124375" spcFirstLastPara="1" rIns="124375" wrap="square" tIns="124375">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0" name="Google Shape;40;p10"/>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257705" y="8586994"/>
            <a:ext cx="4959900" cy="1228200"/>
          </a:xfrm>
          <a:prstGeom prst="rect">
            <a:avLst/>
          </a:prstGeom>
          <a:noFill/>
          <a:ln>
            <a:noFill/>
          </a:ln>
        </p:spPr>
        <p:txBody>
          <a:bodyPr anchorCtr="0" anchor="ctr" bIns="124375" lIns="124375" spcFirstLastPara="1" rIns="124375" wrap="square" tIns="124375">
            <a:normAutofit/>
          </a:bodyPr>
          <a:lstStyle>
            <a:lvl1pPr indent="-228600" lvl="0" marL="457200" algn="l">
              <a:lnSpc>
                <a:spcPct val="100000"/>
              </a:lnSpc>
              <a:spcBef>
                <a:spcPts val="0"/>
              </a:spcBef>
              <a:spcAft>
                <a:spcPts val="0"/>
              </a:spcAft>
              <a:buSzPts val="2400"/>
              <a:buNone/>
              <a:defRPr/>
            </a:lvl1pPr>
          </a:lstStyle>
          <a:p/>
        </p:txBody>
      </p:sp>
      <p:sp>
        <p:nvSpPr>
          <p:cNvPr id="43" name="Google Shape;43;p1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pl" sz="2400" u="none" cap="none" strike="noStrike">
                <a:solidFill>
                  <a:srgbClr val="00BF63"/>
                </a:solidFill>
                <a:latin typeface="Lobster Two"/>
                <a:ea typeface="Lobster Two"/>
                <a:cs typeface="Lobster Two"/>
                <a:sym typeface="Lobster Two"/>
              </a:rPr>
              <a:t>Grade 0 Newsletter - </a:t>
            </a:r>
            <a:r>
              <a:rPr lang="pl" sz="2400">
                <a:solidFill>
                  <a:srgbClr val="00BF63"/>
                </a:solidFill>
                <a:latin typeface="Lobster Two"/>
                <a:ea typeface="Lobster Two"/>
                <a:cs typeface="Lobster Two"/>
                <a:sym typeface="Lobster Two"/>
              </a:rPr>
              <a:t>April</a:t>
            </a:r>
            <a:r>
              <a:rPr b="0" i="0" lang="pl" sz="2400" u="none" cap="none" strike="noStrike">
                <a:solidFill>
                  <a:srgbClr val="00BF63"/>
                </a:solidFill>
                <a:latin typeface="Lobster Two"/>
                <a:ea typeface="Lobster Two"/>
                <a:cs typeface="Lobster Two"/>
                <a:sym typeface="Lobster Two"/>
              </a:rPr>
              <a:t> in Review</a:t>
            </a:r>
            <a:endParaRPr b="0" i="0" sz="2400" u="none" cap="none" strike="noStrike">
              <a:solidFill>
                <a:srgbClr val="00BF63"/>
              </a:solidFill>
              <a:latin typeface="Lobster Two"/>
              <a:ea typeface="Lobster Two"/>
              <a:cs typeface="Lobster Two"/>
              <a:sym typeface="Lobster Two"/>
            </a:endParaRPr>
          </a:p>
        </p:txBody>
      </p:sp>
      <p:sp>
        <p:nvSpPr>
          <p:cNvPr id="55" name="Google Shape;55;p1"/>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6" name="Google Shape;56;p1"/>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500"/>
              </a:spcBef>
              <a:spcAft>
                <a:spcPts val="0"/>
              </a:spcAft>
              <a:buClr>
                <a:schemeClr val="dk1"/>
              </a:buClr>
              <a:buSzPts val="1100"/>
              <a:buFont typeface="Arial"/>
              <a:buNone/>
            </a:pPr>
            <a:r>
              <a:rPr b="1" i="0" lang="pl" sz="1200" u="none" cap="none" strike="noStrike">
                <a:solidFill>
                  <a:schemeClr val="dk1"/>
                </a:solidFill>
                <a:latin typeface="Century Gothic"/>
                <a:ea typeface="Century Gothic"/>
                <a:cs typeface="Century Gothic"/>
                <a:sym typeface="Century Gothic"/>
              </a:rPr>
              <a:t>Introduction</a:t>
            </a:r>
            <a:endParaRPr b="1"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In April we </a:t>
            </a:r>
            <a:r>
              <a:rPr lang="pl" sz="1200">
                <a:solidFill>
                  <a:schemeClr val="dk1"/>
                </a:solidFill>
                <a:latin typeface="Century Gothic"/>
                <a:ea typeface="Century Gothic"/>
                <a:cs typeface="Century Gothic"/>
                <a:sym typeface="Century Gothic"/>
              </a:rPr>
              <a:t>celebrated</a:t>
            </a:r>
            <a:r>
              <a:rPr lang="pl" sz="1200">
                <a:solidFill>
                  <a:schemeClr val="dk1"/>
                </a:solidFill>
                <a:latin typeface="Century Gothic"/>
                <a:ea typeface="Century Gothic"/>
                <a:cs typeface="Century Gothic"/>
                <a:sym typeface="Century Gothic"/>
              </a:rPr>
              <a:t> Easter with an Easter egg hunt and a Peep “adoption!” Did you know Peeps were first sold in 1948 and are a staple in American homes over Easter?</a:t>
            </a:r>
            <a:endParaRPr sz="1200">
              <a:solidFill>
                <a:schemeClr val="dk1"/>
              </a:solidFill>
              <a:latin typeface="Century Gothic"/>
              <a:ea typeface="Century Gothic"/>
              <a:cs typeface="Century Gothic"/>
              <a:sym typeface="Century Gothic"/>
            </a:endParaRPr>
          </a:p>
          <a:p>
            <a:pPr indent="0" lvl="0" marL="0" marR="0" rtl="0" algn="l">
              <a:lnSpc>
                <a:spcPct val="100000"/>
              </a:lnSpc>
              <a:spcBef>
                <a:spcPts val="50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marR="0" rtl="0" algn="l">
              <a:lnSpc>
                <a:spcPct val="100000"/>
              </a:lnSpc>
              <a:spcBef>
                <a:spcPts val="50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marR="0" rtl="0" algn="l">
              <a:lnSpc>
                <a:spcPct val="100000"/>
              </a:lnSpc>
              <a:spcBef>
                <a:spcPts val="1000"/>
              </a:spcBef>
              <a:spcAft>
                <a:spcPts val="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chemeClr val="dk1"/>
              </a:buClr>
              <a:buSzPts val="1100"/>
              <a:buFont typeface="Arial"/>
              <a:buNone/>
            </a:pPr>
            <a:r>
              <a:t/>
            </a:r>
            <a:endParaRPr b="0" i="0" sz="1200" u="none" cap="none" strike="noStrike">
              <a:solidFill>
                <a:schemeClr val="accent2"/>
              </a:solidFill>
              <a:latin typeface="Century Gothic"/>
              <a:ea typeface="Century Gothic"/>
              <a:cs typeface="Century Gothic"/>
              <a:sym typeface="Century Gothic"/>
            </a:endParaRPr>
          </a:p>
        </p:txBody>
      </p:sp>
      <p:sp>
        <p:nvSpPr>
          <p:cNvPr id="57" name="Google Shape;57;p1"/>
          <p:cNvSpPr txBox="1"/>
          <p:nvPr/>
        </p:nvSpPr>
        <p:spPr>
          <a:xfrm>
            <a:off x="2603900" y="2677325"/>
            <a:ext cx="2261100" cy="2391000"/>
          </a:xfrm>
          <a:prstGeom prst="rect">
            <a:avLst/>
          </a:prstGeom>
          <a:noFill/>
          <a:ln>
            <a:noFill/>
          </a:ln>
        </p:spPr>
        <p:txBody>
          <a:bodyPr anchorCtr="0" anchor="t" bIns="91425" lIns="91425" spcFirstLastPara="1" rIns="91425" wrap="square" tIns="91425">
            <a:noAutofit/>
          </a:bodyPr>
          <a:lstStyle/>
          <a:p>
            <a:pPr indent="457200" lvl="0" marL="0" marR="0" rtl="0" algn="l">
              <a:lnSpc>
                <a:spcPct val="100000"/>
              </a:lnSpc>
              <a:spcBef>
                <a:spcPts val="500"/>
              </a:spcBef>
              <a:spcAft>
                <a:spcPts val="0"/>
              </a:spcAft>
              <a:buClr>
                <a:srgbClr val="000000"/>
              </a:buClr>
              <a:buSzPts val="1200"/>
              <a:buFont typeface="Arial"/>
              <a:buNone/>
            </a:pPr>
            <a:r>
              <a:rPr b="1" i="0" lang="pl" sz="1200" u="none" cap="none" strike="noStrike">
                <a:solidFill>
                  <a:schemeClr val="dk1"/>
                </a:solidFill>
                <a:latin typeface="Century Gothic"/>
                <a:ea typeface="Century Gothic"/>
                <a:cs typeface="Century Gothic"/>
                <a:sym typeface="Century Gothic"/>
              </a:rPr>
              <a:t>Mathematics</a:t>
            </a:r>
            <a:endParaRPr b="1"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1000"/>
              </a:spcBef>
              <a:spcAft>
                <a:spcPts val="0"/>
              </a:spcAft>
              <a:buClr>
                <a:srgbClr val="000000"/>
              </a:buClr>
              <a:buSzPts val="1200"/>
              <a:buFont typeface="Arial"/>
              <a:buNone/>
            </a:pPr>
            <a:r>
              <a:rPr lang="pl" sz="1200">
                <a:solidFill>
                  <a:schemeClr val="dk1"/>
                </a:solidFill>
                <a:latin typeface="Century Gothic"/>
                <a:ea typeface="Century Gothic"/>
                <a:cs typeface="Century Gothic"/>
                <a:sym typeface="Century Gothic"/>
              </a:rPr>
              <a:t>In math we measured miniature American symbols, graphed data and worked on multi-digit addition and subtraction problems! We used the keypad on a phone to match letters and numbers to solve addition problems too.</a:t>
            </a:r>
            <a:endParaRPr b="0"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p:txBody>
      </p:sp>
      <p:sp>
        <p:nvSpPr>
          <p:cNvPr id="58" name="Google Shape;58;p1"/>
          <p:cNvSpPr txBox="1"/>
          <p:nvPr/>
        </p:nvSpPr>
        <p:spPr>
          <a:xfrm>
            <a:off x="4965025" y="2677325"/>
            <a:ext cx="2261100" cy="276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pl" sz="1200" u="none" cap="none" strike="noStrike">
                <a:solidFill>
                  <a:schemeClr val="accent2"/>
                </a:solidFill>
                <a:latin typeface="Century Gothic"/>
                <a:ea typeface="Century Gothic"/>
                <a:cs typeface="Century Gothic"/>
                <a:sym typeface="Century Gothic"/>
              </a:rPr>
              <a:t>Science</a:t>
            </a:r>
            <a:endParaRPr b="1" i="0" sz="1200" u="none" cap="none" strike="noStrike">
              <a:solidFill>
                <a:schemeClr val="accent2"/>
              </a:solidFill>
              <a:latin typeface="Century Gothic"/>
              <a:ea typeface="Century Gothic"/>
              <a:cs typeface="Century Gothic"/>
              <a:sym typeface="Century Gothic"/>
            </a:endParaRPr>
          </a:p>
          <a:p>
            <a:pPr indent="0" lvl="0" marL="0" rtl="0" algn="just">
              <a:spcBef>
                <a:spcPts val="1000"/>
              </a:spcBef>
              <a:spcAft>
                <a:spcPts val="0"/>
              </a:spcAft>
              <a:buClr>
                <a:schemeClr val="dk1"/>
              </a:buClr>
              <a:buSzPts val="1200"/>
              <a:buFont typeface="Arial"/>
              <a:buNone/>
            </a:pPr>
            <a:r>
              <a:rPr lang="pl" sz="1200">
                <a:solidFill>
                  <a:schemeClr val="accent2"/>
                </a:solidFill>
                <a:latin typeface="Century Gothic"/>
                <a:ea typeface="Century Gothic"/>
                <a:cs typeface="Century Gothic"/>
                <a:sym typeface="Century Gothic"/>
              </a:rPr>
              <a:t>This month we mainly focused on simple machines: machines with little to no moving parts. They can be found anywhere and make our lives easier. We completed several worksheets and went on a simple machine hunt on the playground. </a:t>
            </a:r>
            <a:endParaRPr sz="1200">
              <a:solidFill>
                <a:schemeClr val="accent2"/>
              </a:solidFill>
              <a:latin typeface="Century Gothic"/>
              <a:ea typeface="Century Gothic"/>
              <a:cs typeface="Century Gothic"/>
              <a:sym typeface="Century Gothic"/>
            </a:endParaRPr>
          </a:p>
          <a:p>
            <a:pPr indent="0" lvl="0" marL="0" marR="0" rtl="0" algn="just">
              <a:lnSpc>
                <a:spcPct val="100000"/>
              </a:lnSpc>
              <a:spcBef>
                <a:spcPts val="1000"/>
              </a:spcBef>
              <a:spcAft>
                <a:spcPts val="0"/>
              </a:spcAft>
              <a:buClr>
                <a:srgbClr val="000000"/>
              </a:buClr>
              <a:buSzPts val="1200"/>
              <a:buFont typeface="Arial"/>
              <a:buNone/>
            </a:pPr>
            <a:r>
              <a:t/>
            </a:r>
            <a:endParaRPr sz="1200">
              <a:solidFill>
                <a:schemeClr val="accent2"/>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rgbClr val="000000"/>
              </a:buClr>
              <a:buSzPts val="1200"/>
              <a:buFont typeface="Arial"/>
              <a:buNone/>
            </a:pPr>
            <a:r>
              <a:t/>
            </a:r>
            <a:endParaRPr b="0" i="0" sz="1200" u="none" cap="none" strike="noStrike">
              <a:solidFill>
                <a:schemeClr val="accent2"/>
              </a:solidFill>
              <a:latin typeface="Century Gothic"/>
              <a:ea typeface="Century Gothic"/>
              <a:cs typeface="Century Gothic"/>
              <a:sym typeface="Century Gothic"/>
            </a:endParaRPr>
          </a:p>
        </p:txBody>
      </p:sp>
      <p:sp>
        <p:nvSpPr>
          <p:cNvPr id="59" name="Google Shape;59;p1"/>
          <p:cNvSpPr txBox="1"/>
          <p:nvPr/>
        </p:nvSpPr>
        <p:spPr>
          <a:xfrm>
            <a:off x="310525" y="4157024"/>
            <a:ext cx="2193300" cy="2760600"/>
          </a:xfrm>
          <a:prstGeom prst="rect">
            <a:avLst/>
          </a:prstGeom>
          <a:noFill/>
          <a:ln>
            <a:noFill/>
          </a:ln>
        </p:spPr>
        <p:txBody>
          <a:bodyPr anchorCtr="0" anchor="t" bIns="91425" lIns="91425" spcFirstLastPara="1" rIns="91425" wrap="square" tIns="91425">
            <a:noAutofit/>
          </a:bodyPr>
          <a:lstStyle/>
          <a:p>
            <a:pPr indent="457200" lvl="0" marL="0" marR="0" rtl="0" algn="just">
              <a:lnSpc>
                <a:spcPct val="100000"/>
              </a:lnSpc>
              <a:spcBef>
                <a:spcPts val="500"/>
              </a:spcBef>
              <a:spcAft>
                <a:spcPts val="0"/>
              </a:spcAft>
              <a:buClr>
                <a:schemeClr val="dk1"/>
              </a:buClr>
              <a:buSzPts val="1100"/>
              <a:buFont typeface="Arial"/>
              <a:buNone/>
            </a:pPr>
            <a:r>
              <a:t/>
            </a:r>
            <a:endParaRPr b="1" sz="1200">
              <a:solidFill>
                <a:schemeClr val="dk1"/>
              </a:solidFill>
              <a:latin typeface="Century Gothic"/>
              <a:ea typeface="Century Gothic"/>
              <a:cs typeface="Century Gothic"/>
              <a:sym typeface="Century Gothic"/>
            </a:endParaRPr>
          </a:p>
          <a:p>
            <a:pPr indent="457200" lvl="0" marL="0" marR="0" rtl="0" algn="just">
              <a:lnSpc>
                <a:spcPct val="100000"/>
              </a:lnSpc>
              <a:spcBef>
                <a:spcPts val="500"/>
              </a:spcBef>
              <a:spcAft>
                <a:spcPts val="0"/>
              </a:spcAft>
              <a:buClr>
                <a:schemeClr val="dk1"/>
              </a:buClr>
              <a:buSzPts val="1100"/>
              <a:buFont typeface="Arial"/>
              <a:buNone/>
            </a:pPr>
            <a:r>
              <a:rPr b="1" i="0" lang="pl" sz="1200" u="none" cap="none" strike="noStrike">
                <a:solidFill>
                  <a:schemeClr val="dk1"/>
                </a:solidFill>
                <a:latin typeface="Century Gothic"/>
                <a:ea typeface="Century Gothic"/>
                <a:cs typeface="Century Gothic"/>
                <a:sym typeface="Century Gothic"/>
              </a:rPr>
              <a:t>Language Arts</a:t>
            </a:r>
            <a:endParaRPr b="1"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This month we learned about verbs - specifically, action verbs! We also had an introduction to adjectives with some yummy lollipops that we even got to eat! We started learning about vowel teams too! Last but not least, we learned about adult animals and the names of their babies, like chicks and bunnies.</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p:txBody>
      </p:sp>
      <p:sp>
        <p:nvSpPr>
          <p:cNvPr id="60" name="Google Shape;60;p1"/>
          <p:cNvSpPr txBox="1"/>
          <p:nvPr/>
        </p:nvSpPr>
        <p:spPr>
          <a:xfrm>
            <a:off x="2603875" y="5068325"/>
            <a:ext cx="2261100" cy="2583300"/>
          </a:xfrm>
          <a:prstGeom prst="rect">
            <a:avLst/>
          </a:prstGeom>
          <a:noFill/>
          <a:ln>
            <a:noFill/>
          </a:ln>
        </p:spPr>
        <p:txBody>
          <a:bodyPr anchorCtr="0" anchor="t" bIns="91425" lIns="91425" spcFirstLastPara="1" rIns="91425" wrap="square" tIns="91425">
            <a:noAutofit/>
          </a:bodyPr>
          <a:lstStyle/>
          <a:p>
            <a:pPr indent="457200" lvl="0" marL="0" marR="0" rtl="0" algn="just">
              <a:lnSpc>
                <a:spcPct val="100000"/>
              </a:lnSpc>
              <a:spcBef>
                <a:spcPts val="500"/>
              </a:spcBef>
              <a:spcAft>
                <a:spcPts val="0"/>
              </a:spcAft>
              <a:buClr>
                <a:schemeClr val="dk1"/>
              </a:buClr>
              <a:buSzPts val="1100"/>
              <a:buFont typeface="Arial"/>
              <a:buNone/>
            </a:pPr>
            <a:r>
              <a:rPr b="1" i="0" lang="pl" sz="1200" u="none" cap="none" strike="noStrike">
                <a:solidFill>
                  <a:schemeClr val="dk1"/>
                </a:solidFill>
                <a:latin typeface="Century Gothic"/>
                <a:ea typeface="Century Gothic"/>
                <a:cs typeface="Century Gothic"/>
                <a:sym typeface="Century Gothic"/>
              </a:rPr>
              <a:t>Social Studies</a:t>
            </a:r>
            <a:endParaRPr b="1"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learned </a:t>
            </a:r>
            <a:r>
              <a:rPr lang="pl" sz="1200">
                <a:solidFill>
                  <a:schemeClr val="dk1"/>
                </a:solidFill>
                <a:latin typeface="Century Gothic"/>
                <a:ea typeface="Century Gothic"/>
                <a:cs typeface="Century Gothic"/>
                <a:sym typeface="Century Gothic"/>
              </a:rPr>
              <a:t>about</a:t>
            </a:r>
            <a:r>
              <a:rPr lang="pl" sz="1200">
                <a:solidFill>
                  <a:schemeClr val="dk1"/>
                </a:solidFill>
                <a:latin typeface="Century Gothic"/>
                <a:ea typeface="Century Gothic"/>
                <a:cs typeface="Century Gothic"/>
                <a:sym typeface="Century Gothic"/>
              </a:rPr>
              <a:t> American symbols like the Statue of Liberty and Bald Eagle! We also spoke about Canadian symbols, like the famous Royal Canadian Mounties and maple syrup! We began </a:t>
            </a:r>
            <a:r>
              <a:rPr lang="pl" sz="1200">
                <a:solidFill>
                  <a:schemeClr val="dk1"/>
                </a:solidFill>
                <a:latin typeface="Century Gothic"/>
                <a:ea typeface="Century Gothic"/>
                <a:cs typeface="Century Gothic"/>
                <a:sym typeface="Century Gothic"/>
              </a:rPr>
              <a:t>studying</a:t>
            </a:r>
            <a:r>
              <a:rPr lang="pl" sz="1200">
                <a:solidFill>
                  <a:schemeClr val="dk1"/>
                </a:solidFill>
                <a:latin typeface="Century Gothic"/>
                <a:ea typeface="Century Gothic"/>
                <a:cs typeface="Century Gothic"/>
                <a:sym typeface="Century Gothic"/>
              </a:rPr>
              <a:t> Canada for our </a:t>
            </a:r>
            <a:r>
              <a:rPr lang="pl" sz="1200">
                <a:solidFill>
                  <a:schemeClr val="dk1"/>
                </a:solidFill>
                <a:latin typeface="Century Gothic"/>
                <a:ea typeface="Century Gothic"/>
                <a:cs typeface="Century Gothic"/>
                <a:sym typeface="Century Gothic"/>
              </a:rPr>
              <a:t>upcoming</a:t>
            </a:r>
            <a:r>
              <a:rPr lang="pl" sz="1200">
                <a:solidFill>
                  <a:schemeClr val="dk1"/>
                </a:solidFill>
                <a:latin typeface="Century Gothic"/>
                <a:ea typeface="Century Gothic"/>
                <a:cs typeface="Century Gothic"/>
                <a:sym typeface="Century Gothic"/>
              </a:rPr>
              <a:t> “Around the World Festival!”</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50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p:txBody>
      </p:sp>
      <p:sp>
        <p:nvSpPr>
          <p:cNvPr id="61" name="Google Shape;61;p1"/>
          <p:cNvSpPr txBox="1"/>
          <p:nvPr/>
        </p:nvSpPr>
        <p:spPr>
          <a:xfrm>
            <a:off x="5169800" y="5137325"/>
            <a:ext cx="2261100" cy="299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pl" sz="1200" u="none" cap="none" strike="noStrike">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rPr lang="pl" sz="1200">
                <a:solidFill>
                  <a:schemeClr val="dk1"/>
                </a:solidFill>
                <a:latin typeface="Century Gothic"/>
                <a:ea typeface="Century Gothic"/>
                <a:cs typeface="Century Gothic"/>
                <a:sym typeface="Century Gothic"/>
              </a:rPr>
              <a:t>We made chicks and ladybugs from plasticine to decorate our classroom. We also created </a:t>
            </a:r>
            <a:r>
              <a:rPr lang="pl" sz="1200">
                <a:solidFill>
                  <a:schemeClr val="dk1"/>
                </a:solidFill>
                <a:latin typeface="Century Gothic"/>
                <a:ea typeface="Century Gothic"/>
                <a:cs typeface="Century Gothic"/>
                <a:sym typeface="Century Gothic"/>
              </a:rPr>
              <a:t>cardboard</a:t>
            </a:r>
            <a:r>
              <a:rPr lang="pl" sz="1200">
                <a:solidFill>
                  <a:schemeClr val="dk1"/>
                </a:solidFill>
                <a:latin typeface="Century Gothic"/>
                <a:ea typeface="Century Gothic"/>
                <a:cs typeface="Century Gothic"/>
                <a:sym typeface="Century Gothic"/>
              </a:rPr>
              <a:t> eggs and decorated them so that we could practice our fine motor skills by </a:t>
            </a:r>
            <a:r>
              <a:rPr lang="pl" sz="1200">
                <a:solidFill>
                  <a:schemeClr val="dk1"/>
                </a:solidFill>
                <a:latin typeface="Century Gothic"/>
                <a:ea typeface="Century Gothic"/>
                <a:cs typeface="Century Gothic"/>
                <a:sym typeface="Century Gothic"/>
              </a:rPr>
              <a:t>putting thread through the holes! We learned about Earth Day with “The Lorax” by Dr. Seuss and made our our lorax with paper plates and construction paper.</a:t>
            </a:r>
            <a:endParaRPr sz="1200">
              <a:solidFill>
                <a:schemeClr val="dk1"/>
              </a:solidFill>
              <a:latin typeface="Century Gothic"/>
              <a:ea typeface="Century Gothic"/>
              <a:cs typeface="Century Gothic"/>
              <a:sym typeface="Century Gothic"/>
            </a:endParaRPr>
          </a:p>
          <a:p>
            <a:pPr indent="0" lvl="0" marL="0" marR="0" rtl="0" algn="l">
              <a:lnSpc>
                <a:spcPct val="100000"/>
              </a:lnSpc>
              <a:spcBef>
                <a:spcPts val="1000"/>
              </a:spcBef>
              <a:spcAft>
                <a:spcPts val="1000"/>
              </a:spcAft>
              <a:buClr>
                <a:srgbClr val="000000"/>
              </a:buClr>
              <a:buSzPts val="1200"/>
              <a:buFont typeface="Arial"/>
              <a:buNone/>
            </a:pPr>
            <a:r>
              <a:t/>
            </a:r>
            <a:endParaRPr b="1" i="0" sz="1200" u="none" cap="none" strike="noStrike">
              <a:solidFill>
                <a:schemeClr val="accent2"/>
              </a:solidFill>
              <a:latin typeface="Caveat"/>
              <a:ea typeface="Caveat"/>
              <a:cs typeface="Caveat"/>
              <a:sym typeface="Caveat"/>
            </a:endParaRPr>
          </a:p>
        </p:txBody>
      </p:sp>
      <p:sp>
        <p:nvSpPr>
          <p:cNvPr id="62" name="Google Shape;62;p1"/>
          <p:cNvSpPr txBox="1"/>
          <p:nvPr/>
        </p:nvSpPr>
        <p:spPr>
          <a:xfrm>
            <a:off x="310522" y="7302925"/>
            <a:ext cx="4552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pl" sz="2000" u="none" cap="none" strike="noStrike">
                <a:solidFill>
                  <a:srgbClr val="00BF63"/>
                </a:solidFill>
                <a:latin typeface="Lobster Two"/>
                <a:ea typeface="Lobster Two"/>
                <a:cs typeface="Lobster Two"/>
                <a:sym typeface="Lobster Two"/>
              </a:rPr>
              <a:t>Pictures, pictures, pictures!</a:t>
            </a:r>
            <a:endParaRPr b="0" i="0" sz="2000" u="none" cap="none" strike="noStrike">
              <a:solidFill>
                <a:srgbClr val="00BF63"/>
              </a:solidFill>
              <a:latin typeface="Lobster Two"/>
              <a:ea typeface="Lobster Two"/>
              <a:cs typeface="Lobster Two"/>
              <a:sym typeface="Lobster Two"/>
            </a:endParaRPr>
          </a:p>
        </p:txBody>
      </p:sp>
      <p:sp>
        <p:nvSpPr>
          <p:cNvPr id="63" name="Google Shape;63;p1"/>
          <p:cNvSpPr txBox="1"/>
          <p:nvPr/>
        </p:nvSpPr>
        <p:spPr>
          <a:xfrm>
            <a:off x="5186900" y="8088175"/>
            <a:ext cx="2261100" cy="363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pl" sz="1200" u="none" cap="none" strike="noStrike">
                <a:solidFill>
                  <a:schemeClr val="accent2"/>
                </a:solidFill>
                <a:latin typeface="Century Gothic"/>
                <a:ea typeface="Century Gothic"/>
                <a:cs typeface="Century Gothic"/>
                <a:sym typeface="Century Gothic"/>
              </a:rPr>
              <a:t>Important Dates:</a:t>
            </a:r>
            <a:endParaRPr b="1" i="0" sz="1200" u="none" cap="none" strike="noStrike">
              <a:solidFill>
                <a:schemeClr val="accent2"/>
              </a:solidFill>
              <a:latin typeface="Century Gothic"/>
              <a:ea typeface="Century Gothic"/>
              <a:cs typeface="Century Gothic"/>
              <a:sym typeface="Century Gothic"/>
            </a:endParaRPr>
          </a:p>
        </p:txBody>
      </p:sp>
      <p:sp>
        <p:nvSpPr>
          <p:cNvPr id="64" name="Google Shape;64;p1"/>
          <p:cNvSpPr txBox="1"/>
          <p:nvPr/>
        </p:nvSpPr>
        <p:spPr>
          <a:xfrm>
            <a:off x="5169800" y="8413625"/>
            <a:ext cx="2295300" cy="1901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May 13th - Around the World Festival</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June 9th - Sports Day</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June 19th - Corpus Christi (school closed)</a:t>
            </a:r>
            <a:endParaRPr sz="1200">
              <a:solidFill>
                <a:schemeClr val="dk1"/>
              </a:solidFill>
              <a:latin typeface="Century Gothic"/>
              <a:ea typeface="Century Gothic"/>
              <a:cs typeface="Century Gothic"/>
              <a:sym typeface="Century Gothic"/>
            </a:endParaRPr>
          </a:p>
        </p:txBody>
      </p:sp>
      <p:sp>
        <p:nvSpPr>
          <p:cNvPr id="65" name="Google Shape;65;p1"/>
          <p:cNvSpPr txBox="1"/>
          <p:nvPr/>
        </p:nvSpPr>
        <p:spPr>
          <a:xfrm>
            <a:off x="276225" y="7429500"/>
            <a:ext cx="4438800" cy="23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2"/>
              </a:solidFill>
              <a:latin typeface="Arial"/>
              <a:ea typeface="Arial"/>
              <a:cs typeface="Arial"/>
              <a:sym typeface="Arial"/>
            </a:endParaRPr>
          </a:p>
        </p:txBody>
      </p:sp>
      <p:pic>
        <p:nvPicPr>
          <p:cNvPr id="66" name="Google Shape;66;p1"/>
          <p:cNvPicPr preferRelativeResize="0"/>
          <p:nvPr/>
        </p:nvPicPr>
        <p:blipFill>
          <a:blip r:embed="rId3">
            <a:alphaModFix/>
          </a:blip>
          <a:stretch>
            <a:fillRect/>
          </a:stretch>
        </p:blipFill>
        <p:spPr>
          <a:xfrm>
            <a:off x="1694284" y="272925"/>
            <a:ext cx="4080268" cy="1873375"/>
          </a:xfrm>
          <a:prstGeom prst="rect">
            <a:avLst/>
          </a:prstGeom>
          <a:noFill/>
          <a:ln>
            <a:noFill/>
          </a:ln>
        </p:spPr>
      </p:pic>
      <p:pic>
        <p:nvPicPr>
          <p:cNvPr id="67" name="Google Shape;67;p1" title="IMG_3191.jpeg"/>
          <p:cNvPicPr preferRelativeResize="0"/>
          <p:nvPr/>
        </p:nvPicPr>
        <p:blipFill>
          <a:blip r:embed="rId4">
            <a:alphaModFix/>
          </a:blip>
          <a:stretch>
            <a:fillRect/>
          </a:stretch>
        </p:blipFill>
        <p:spPr>
          <a:xfrm rot="-5400000">
            <a:off x="-127727" y="8053900"/>
            <a:ext cx="2519552" cy="1889649"/>
          </a:xfrm>
          <a:prstGeom prst="rect">
            <a:avLst/>
          </a:prstGeom>
          <a:noFill/>
          <a:ln>
            <a:noFill/>
          </a:ln>
        </p:spPr>
      </p:pic>
      <p:pic>
        <p:nvPicPr>
          <p:cNvPr id="68" name="Google Shape;68;p1" title="IMG_3189.jpeg"/>
          <p:cNvPicPr preferRelativeResize="0"/>
          <p:nvPr/>
        </p:nvPicPr>
        <p:blipFill>
          <a:blip r:embed="rId5">
            <a:alphaModFix/>
          </a:blip>
          <a:stretch>
            <a:fillRect/>
          </a:stretch>
        </p:blipFill>
        <p:spPr>
          <a:xfrm>
            <a:off x="2115900" y="7937526"/>
            <a:ext cx="3071002" cy="23032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