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jscaTGjKz96LrOalDUMqAKdJO3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37124b229_0_6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437124b229_0_6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437124b229_0_6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37124b229_0_4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437124b229_0_4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3437124b229_0_4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37124b229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437124b229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3437124b229_0_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78b2e2f7a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278b2e2f7a_0_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278b2e2f7a_0_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1be8fc270_0_1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51be8fc270_0_1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51be8fc270_0_1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7124b229_0_7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437124b229_0_7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437124b229_0_7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23.jpg"/><Relationship Id="rId9" Type="http://schemas.openxmlformats.org/officeDocument/2006/relationships/image" Target="../media/image20.jpg"/><Relationship Id="rId5" Type="http://schemas.openxmlformats.org/officeDocument/2006/relationships/image" Target="../media/image18.jpg"/><Relationship Id="rId6" Type="http://schemas.openxmlformats.org/officeDocument/2006/relationships/image" Target="../media/image25.jpg"/><Relationship Id="rId7" Type="http://schemas.openxmlformats.org/officeDocument/2006/relationships/image" Target="../media/image17.jpg"/><Relationship Id="rId8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jpg"/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24.jpg"/><Relationship Id="rId9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4.jpg"/><Relationship Id="rId8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15.jp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26.jpg"/><Relationship Id="rId5" Type="http://schemas.openxmlformats.org/officeDocument/2006/relationships/image" Target="../media/image16.jpg"/><Relationship Id="rId6" Type="http://schemas.openxmlformats.org/officeDocument/2006/relationships/image" Target="../media/image21.jpg"/><Relationship Id="rId7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78925" y="86675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12"/>
              <a:buFont typeface="Arial"/>
              <a:buNone/>
            </a:pPr>
            <a:r>
              <a:rPr b="1" lang="pl-PL" sz="2422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 maju: wzięliśmy udział w projekcie “Around the world”.</a:t>
            </a:r>
            <a:endParaRPr b="1" sz="2422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oney pollen flower icon vector. Isolated contour symbol illustration (Dostarczone przez Getty Images)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10" y="1471286"/>
            <a:ext cx="410250" cy="4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title="IMG202505131457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95074"/>
            <a:ext cx="3985300" cy="300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title="IMG202505131452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29000"/>
            <a:ext cx="2033674" cy="27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title="IMG2025051314492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6350" y="-5"/>
            <a:ext cx="2847650" cy="378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title="IMG2025051315001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33675" y="3663350"/>
            <a:ext cx="3385723" cy="245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title="IMG20250513145750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9400" y="3312000"/>
            <a:ext cx="3724600" cy="28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title="IMG2025051314503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5300" y="795075"/>
            <a:ext cx="2311049" cy="30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37124b229_0_60"/>
          <p:cNvSpPr txBox="1"/>
          <p:nvPr/>
        </p:nvSpPr>
        <p:spPr>
          <a:xfrm>
            <a:off x="1453350" y="53875"/>
            <a:ext cx="623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ney pollen flower icon vector. Isolated contour symbol illustration (Dostarczone przez Getty Images)" id="102" name="Google Shape;102;g3437124b229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0593" y="2057556"/>
            <a:ext cx="188426" cy="18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437124b229_0_60" title="IMG202505131500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575" y="3469700"/>
            <a:ext cx="3542426" cy="26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437124b229_0_60" title="DSC_096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4450" y="2201022"/>
            <a:ext cx="2627125" cy="393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437124b229_0_60" title="DSC_094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6374" y="0"/>
            <a:ext cx="3237627" cy="216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437124b229_0_60" title="DSC_093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669650" cy="178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437124b229_0_60" title="DSC_0977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7100" y="0"/>
            <a:ext cx="3995914" cy="266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437124b229_0_60" title="DSC_1007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55275" y="1664025"/>
            <a:ext cx="3088727" cy="206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437124b229_0_60" title="DSC_1036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729550"/>
            <a:ext cx="2990556" cy="199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437124b229_0_60" title="DSC_105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3725700"/>
            <a:ext cx="3154924" cy="2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37124b229_0_45"/>
          <p:cNvSpPr txBox="1"/>
          <p:nvPr/>
        </p:nvSpPr>
        <p:spPr>
          <a:xfrm>
            <a:off x="0" y="0"/>
            <a:ext cx="60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3437124b229_0_45" title="DSC_06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600" y="2560954"/>
            <a:ext cx="5343401" cy="356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437124b229_0_45" title="DSC_055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60950"/>
            <a:ext cx="5343401" cy="356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437124b229_0_45" title="DSC_091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483176" cy="31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437124b229_0_45" title="DSC_093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7225" y="0"/>
            <a:ext cx="3836774" cy="25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437124b229_0_45" title="DSC_1005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27275" y="0"/>
            <a:ext cx="3535227" cy="25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37124b229_0_0"/>
          <p:cNvSpPr txBox="1"/>
          <p:nvPr/>
        </p:nvSpPr>
        <p:spPr>
          <a:xfrm>
            <a:off x="128075" y="126950"/>
            <a:ext cx="622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2100"/>
              <a:t>Dzieci przygotowały plakaty na temat postaci z lektury “Charlie i fabryka czekolady”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ney pollen flower icon vector. Isolated contour symbol illustration (Dostarczone przez Getty Images)" id="128" name="Google Shape;128;g3437124b2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9525" y="1962250"/>
            <a:ext cx="216801" cy="21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437124b229_0_0" title="IMG202505051454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9525" y="914675"/>
            <a:ext cx="2533375" cy="33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437124b229_0_0" title="IMG2025050514445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4275" y="914687"/>
            <a:ext cx="2533375" cy="336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437124b229_0_0" title="IMG2025050515063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40350"/>
            <a:ext cx="2404252" cy="31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437124b229_0_0" title="IMG20250505151645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5650" y="2523163"/>
            <a:ext cx="2718349" cy="361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78b2e2f7a_0_6"/>
          <p:cNvSpPr txBox="1"/>
          <p:nvPr/>
        </p:nvSpPr>
        <p:spPr>
          <a:xfrm>
            <a:off x="137950" y="49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ney pollen flower icon vector. Isolated contour symbol illustration (Dostarczone przez Getty Images)" id="139" name="Google Shape;139;g3278b2e2f7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10" y="1433186"/>
            <a:ext cx="410250" cy="41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ney pollen flower icon vector. Isolated contour symbol illustration (Dostarczone przez Getty Images)" id="140" name="Google Shape;140;g3278b2e2f7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378" y="1557141"/>
            <a:ext cx="286275" cy="2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1be8fc270_0_12"/>
          <p:cNvSpPr txBox="1"/>
          <p:nvPr/>
        </p:nvSpPr>
        <p:spPr>
          <a:xfrm>
            <a:off x="120450" y="137975"/>
            <a:ext cx="6231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37124b229_0_78"/>
          <p:cNvSpPr txBox="1"/>
          <p:nvPr/>
        </p:nvSpPr>
        <p:spPr>
          <a:xfrm>
            <a:off x="374450" y="137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