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6" roundtripDataSignature="AMtx7mjbBAmflPslGlme1Uv1PE2nR4Uc+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1ec59d677_0_1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1ec59d677_0_1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51ec59d677_0_1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3a5e7dcde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43a5e7dcde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g343a5e7dcde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3c0708230_0_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343c0708230_0_3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g343c0708230_0_3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3c0708230_0_3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343c0708230_0_3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343c0708230_0_31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3c0708230_0_4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43c0708230_0_4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g343c0708230_0_4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3c0708230_0_1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343c0708230_0_1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g343c0708230_0_1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3c0708230_0_5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343c0708230_0_5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343c0708230_0_5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3c0708230_0_6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43c0708230_0_6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343c0708230_0_6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25.jpg"/><Relationship Id="rId9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7.jpg"/><Relationship Id="rId7" Type="http://schemas.openxmlformats.org/officeDocument/2006/relationships/image" Target="../media/image21.jpg"/><Relationship Id="rId8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7.jpg"/><Relationship Id="rId10" Type="http://schemas.openxmlformats.org/officeDocument/2006/relationships/image" Target="../media/image60.jpg"/><Relationship Id="rId1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g"/><Relationship Id="rId4" Type="http://schemas.openxmlformats.org/officeDocument/2006/relationships/image" Target="../media/image56.jpg"/><Relationship Id="rId9" Type="http://schemas.openxmlformats.org/officeDocument/2006/relationships/image" Target="../media/image58.jpg"/><Relationship Id="rId5" Type="http://schemas.openxmlformats.org/officeDocument/2006/relationships/image" Target="../media/image51.jpg"/><Relationship Id="rId6" Type="http://schemas.openxmlformats.org/officeDocument/2006/relationships/image" Target="../media/image50.jpg"/><Relationship Id="rId7" Type="http://schemas.openxmlformats.org/officeDocument/2006/relationships/image" Target="../media/image52.jpg"/><Relationship Id="rId8" Type="http://schemas.openxmlformats.org/officeDocument/2006/relationships/image" Target="../media/image5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5" Type="http://schemas.openxmlformats.org/officeDocument/2006/relationships/image" Target="../media/image27.jpg"/><Relationship Id="rId6" Type="http://schemas.openxmlformats.org/officeDocument/2006/relationships/image" Target="../media/image13.jpg"/><Relationship Id="rId7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5.jpg"/><Relationship Id="rId7" Type="http://schemas.openxmlformats.org/officeDocument/2006/relationships/image" Target="../media/image10.jpg"/><Relationship Id="rId8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6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33.jpg"/><Relationship Id="rId8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16.jpg"/><Relationship Id="rId5" Type="http://schemas.openxmlformats.org/officeDocument/2006/relationships/image" Target="../media/image20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59.jpg"/><Relationship Id="rId5" Type="http://schemas.openxmlformats.org/officeDocument/2006/relationships/image" Target="../media/image35.jpg"/><Relationship Id="rId6" Type="http://schemas.openxmlformats.org/officeDocument/2006/relationships/image" Target="../media/image34.jpg"/><Relationship Id="rId7" Type="http://schemas.openxmlformats.org/officeDocument/2006/relationships/image" Target="../media/image32.jpg"/><Relationship Id="rId8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g"/><Relationship Id="rId4" Type="http://schemas.openxmlformats.org/officeDocument/2006/relationships/image" Target="../media/image48.jpg"/><Relationship Id="rId9" Type="http://schemas.openxmlformats.org/officeDocument/2006/relationships/image" Target="../media/image42.jpg"/><Relationship Id="rId5" Type="http://schemas.openxmlformats.org/officeDocument/2006/relationships/image" Target="../media/image39.jpg"/><Relationship Id="rId6" Type="http://schemas.openxmlformats.org/officeDocument/2006/relationships/image" Target="../media/image47.jpg"/><Relationship Id="rId7" Type="http://schemas.openxmlformats.org/officeDocument/2006/relationships/image" Target="../media/image37.jpg"/><Relationship Id="rId8" Type="http://schemas.openxmlformats.org/officeDocument/2006/relationships/image" Target="../media/image4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g"/><Relationship Id="rId4" Type="http://schemas.openxmlformats.org/officeDocument/2006/relationships/image" Target="../media/image68.jpg"/><Relationship Id="rId9" Type="http://schemas.openxmlformats.org/officeDocument/2006/relationships/image" Target="../media/image49.jpg"/><Relationship Id="rId5" Type="http://schemas.openxmlformats.org/officeDocument/2006/relationships/image" Target="../media/image65.jpg"/><Relationship Id="rId6" Type="http://schemas.openxmlformats.org/officeDocument/2006/relationships/image" Target="../media/image54.jpg"/><Relationship Id="rId7" Type="http://schemas.openxmlformats.org/officeDocument/2006/relationships/image" Target="../media/image66.jpg"/><Relationship Id="rId8" Type="http://schemas.openxmlformats.org/officeDocument/2006/relationships/image" Target="../media/image45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jpg"/><Relationship Id="rId10" Type="http://schemas.openxmlformats.org/officeDocument/2006/relationships/image" Target="../media/image72.jpg"/><Relationship Id="rId1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g"/><Relationship Id="rId4" Type="http://schemas.openxmlformats.org/officeDocument/2006/relationships/image" Target="../media/image62.jpg"/><Relationship Id="rId9" Type="http://schemas.openxmlformats.org/officeDocument/2006/relationships/image" Target="../media/image69.jpg"/><Relationship Id="rId5" Type="http://schemas.openxmlformats.org/officeDocument/2006/relationships/image" Target="../media/image63.jpg"/><Relationship Id="rId6" Type="http://schemas.openxmlformats.org/officeDocument/2006/relationships/image" Target="../media/image67.jpg"/><Relationship Id="rId7" Type="http://schemas.openxmlformats.org/officeDocument/2006/relationships/image" Target="../media/image70.jpg"/><Relationship Id="rId8" Type="http://schemas.openxmlformats.org/officeDocument/2006/relationships/image" Target="../media/image6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1468225" y="59100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kwietniu:</a:t>
            </a:r>
            <a:endParaRPr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odbył się finał konkursu Spelling Bee</a:t>
            </a:r>
            <a:endParaRPr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" title="IMG202504030937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223" y="3906472"/>
            <a:ext cx="2958776" cy="222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title="IMG2025040309420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85872"/>
            <a:ext cx="2958776" cy="222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title="IMG2025040309413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8375" y="1092600"/>
            <a:ext cx="2311276" cy="174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IMG2025040309410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9651" y="1092600"/>
            <a:ext cx="3214341" cy="242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title="IMG2025040309412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1190" y="3927075"/>
            <a:ext cx="2904033" cy="218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IMG2025040309374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092600"/>
            <a:ext cx="3737252" cy="281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title="IMG20250403094151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30075" y="2696836"/>
            <a:ext cx="2311276" cy="174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1ec59d677_0_19"/>
          <p:cNvSpPr txBox="1"/>
          <p:nvPr>
            <p:ph type="title"/>
          </p:nvPr>
        </p:nvSpPr>
        <p:spPr>
          <a:xfrm>
            <a:off x="-356425" y="-130850"/>
            <a:ext cx="68541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l-PL" sz="2260"/>
              <a:t>Wycieczka do muzeum Marii Skłodowskiej-Curie</a:t>
            </a:r>
            <a:endParaRPr b="1" sz="2260"/>
          </a:p>
        </p:txBody>
      </p:sp>
      <p:pic>
        <p:nvPicPr>
          <p:cNvPr id="203" name="Google Shape;203;g351ec59d677_0_19" title="IMG202504290921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98776"/>
            <a:ext cx="1915476" cy="25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51ec59d677_0_19" title="IMG2025042909594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5473" y="3598749"/>
            <a:ext cx="1915476" cy="254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51ec59d677_0_19" title="IMG2025042909081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950" y="3598761"/>
            <a:ext cx="1915476" cy="254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51ec59d677_0_19" title="IMG2025042910084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6425" y="3598775"/>
            <a:ext cx="1739800" cy="25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51ec59d677_0_19" title="IMG2025042909563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0950" y="1054731"/>
            <a:ext cx="1915476" cy="254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51ec59d677_0_19" title="IMG20250429091758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15475" y="1054759"/>
            <a:ext cx="1915476" cy="254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51ec59d677_0_19" title="IMG20250429100457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054715"/>
            <a:ext cx="1915476" cy="254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51ec59d677_0_19" title="IMG20250429095648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46425" y="1054725"/>
            <a:ext cx="1739800" cy="25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51ec59d677_0_19" title="IMG20250429100244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53500" y="1054725"/>
            <a:ext cx="1690498" cy="254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51ec59d677_0_19" title="IMG20250429091740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53500" y="3598775"/>
            <a:ext cx="1690498" cy="254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278b2e2f7a_0_6" title="IMG202504031155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369726" cy="314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278b2e2f7a_0_6" title="IMG2025040312491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725" y="1526000"/>
            <a:ext cx="3980052" cy="299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278b2e2f7a_0_6" title="IMG2025040311541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9675" y="3437572"/>
            <a:ext cx="3564324" cy="268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278b2e2f7a_0_6" title="IMG2025040313270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7503" y="864150"/>
            <a:ext cx="3406495" cy="256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278b2e2f7a_0_6" title="IMG2025040311544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916350"/>
            <a:ext cx="2690000" cy="32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278b2e2f7a_0_6"/>
          <p:cNvSpPr txBox="1"/>
          <p:nvPr/>
        </p:nvSpPr>
        <p:spPr>
          <a:xfrm>
            <a:off x="2581600" y="0"/>
            <a:ext cx="3044700" cy="24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Finaliści Spelling Bee z klasy trzeciej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3a5e7dcde_0_6"/>
          <p:cNvSpPr txBox="1"/>
          <p:nvPr/>
        </p:nvSpPr>
        <p:spPr>
          <a:xfrm>
            <a:off x="2561925" y="0"/>
            <a:ext cx="37734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Wycieczka do fabryki szklanych ozdób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g343a5e7dcde_0_6" title="IMG202504071334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8279"/>
            <a:ext cx="3032202" cy="228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43a5e7dcde_0_6" title="IMG2025040713344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31325"/>
            <a:ext cx="3032202" cy="228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43a5e7dcde_0_6" title="IMG2025040713351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5900" y="1019525"/>
            <a:ext cx="3220598" cy="242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43a5e7dcde_0_6" title="IMG2025040713345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3250" y="3589775"/>
            <a:ext cx="3310751" cy="249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43a5e7dcde_0_6" title="IMG2025040712544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3421" y="1164900"/>
            <a:ext cx="3220577" cy="242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43a5e7dcde_0_6" title="IMG20250407125415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2197" y="3429000"/>
            <a:ext cx="3566551" cy="268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43c0708230_0_3" title="IMG202504071254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3700"/>
            <a:ext cx="3760548" cy="30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43c0708230_0_3" title="IMG202504071253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8650" y="0"/>
            <a:ext cx="3572700" cy="31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43c0708230_0_3" title="IMG2025040713353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450" y="3028475"/>
            <a:ext cx="3760548" cy="31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43c0708230_0_3" title="IMG2025040713420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7250" y="0"/>
            <a:ext cx="4135450" cy="311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3c0708230_0_3" title="IMG2025040712533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7175" y="2946175"/>
            <a:ext cx="3428301" cy="31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43c0708230_0_3" title="IMG20250407125340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6250" y="0"/>
            <a:ext cx="3127752" cy="26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3c0708230_0_31"/>
          <p:cNvSpPr txBox="1"/>
          <p:nvPr/>
        </p:nvSpPr>
        <p:spPr>
          <a:xfrm>
            <a:off x="1635675" y="0"/>
            <a:ext cx="4266600" cy="16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Warsztaty z ozdabiania jajek woskiem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343c0708230_0_31" title="IMG202504111254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700" y="0"/>
            <a:ext cx="3363302" cy="271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43c0708230_0_31" title="IMG2025041112535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8775" y="3286775"/>
            <a:ext cx="3685228" cy="28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43c0708230_0_31" title="IMG2025041112534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68650"/>
            <a:ext cx="3537577" cy="25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43c0708230_0_31" title="IMG2025041112523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7575" y="1068650"/>
            <a:ext cx="2679951" cy="22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43c0708230_0_31" title="IMG2025041112534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975" y="3286763"/>
            <a:ext cx="3769001" cy="28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3c0708230_0_44"/>
          <p:cNvSpPr txBox="1"/>
          <p:nvPr/>
        </p:nvSpPr>
        <p:spPr>
          <a:xfrm>
            <a:off x="3616200" y="0"/>
            <a:ext cx="24240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Śniadanie wielkanocne klasy 3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343c0708230_0_44" title="IMG202504161040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56025"/>
            <a:ext cx="3890673" cy="316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43c0708230_0_44" title="IMG2025041610394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324" y="4180474"/>
            <a:ext cx="2577674" cy="19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43c0708230_0_44" title="IMG2025041610390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311401" cy="295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43c0708230_0_44" title="IMG2025041610381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2600" y="3"/>
            <a:ext cx="2951398" cy="222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43c0708230_0_44" title="IMG2025041610381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5800" y="2081158"/>
            <a:ext cx="2788198" cy="209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43c0708230_0_44" title="IMG20250416105455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0674" y="4180482"/>
            <a:ext cx="2675656" cy="201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43c0708230_0_44" title="IMG20250416103930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14199" y="1438600"/>
            <a:ext cx="3641600" cy="274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3c0708230_0_14"/>
          <p:cNvSpPr txBox="1"/>
          <p:nvPr/>
        </p:nvSpPr>
        <p:spPr>
          <a:xfrm>
            <a:off x="3133400" y="0"/>
            <a:ext cx="31926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Science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343c0708230_0_14" title="IMG202504280958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875" y="625700"/>
            <a:ext cx="2192300" cy="291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3c0708230_0_14" title="IMG2025042809562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1300" y="3715725"/>
            <a:ext cx="1532702" cy="237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43c0708230_0_14" title="IMG2025042809563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6563" y="3267987"/>
            <a:ext cx="2152324" cy="285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43c0708230_0_14" title="IMG2025042809553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1725" y="6050"/>
            <a:ext cx="2192300" cy="291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43c0708230_0_14" title="IMG2025042809580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2005999" cy="266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43c0708230_0_14" title="IMG20250428095742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9425" y="625701"/>
            <a:ext cx="2326573" cy="309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43c0708230_0_14" title="IMG2025042809561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664250"/>
            <a:ext cx="2326573" cy="346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43c0708230_0_14" title="IMG2025042809561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8874" y="3374650"/>
            <a:ext cx="2072024" cy="27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43c0708230_0_14" title="IMG20250428094823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75925" y="1895361"/>
            <a:ext cx="1790112" cy="237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3c0708230_0_55"/>
          <p:cNvSpPr txBox="1"/>
          <p:nvPr/>
        </p:nvSpPr>
        <p:spPr>
          <a:xfrm>
            <a:off x="2291075" y="0"/>
            <a:ext cx="28377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Prezentacja o zwierzętach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343c0708230_0_55" title="IMG202504281446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450" y="1086375"/>
            <a:ext cx="2697024" cy="358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43c0708230_0_55" title="IMG2025042814134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7706" y="2759800"/>
            <a:ext cx="2546293" cy="338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43c0708230_0_55" title="IMG2025042814053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8099" y="0"/>
            <a:ext cx="2077949" cy="275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43c0708230_0_55" title="IMG2025042814091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969001"/>
            <a:ext cx="2388782" cy="317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43c0708230_0_55" title="IMG2025042814205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0"/>
            <a:ext cx="2235449" cy="296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43c0708230_0_55" title="IMG2025042814043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6050" y="0"/>
            <a:ext cx="2077957" cy="2759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43c0708230_0_55" title="IMG20250428135234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50" y="2759797"/>
            <a:ext cx="2546301" cy="3381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343c0708230_0_68" title="IMG202504281204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250" y="108400"/>
            <a:ext cx="1725926" cy="28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43c0708230_0_68" title="IMG202504281358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4175" y="2973450"/>
            <a:ext cx="2059827" cy="2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43c0708230_0_68" title="IMG2025042812080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1175" y="108400"/>
            <a:ext cx="1725926" cy="28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43c0708230_0_68" title="IMG2025042812012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0550" y="108400"/>
            <a:ext cx="1973452" cy="2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43c0708230_0_68" title="IMG2025042811563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7100" y="108400"/>
            <a:ext cx="1973452" cy="28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43c0708230_0_68" title="IMG20250428113555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1775" y="2970400"/>
            <a:ext cx="2187701" cy="2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43c0708230_0_68" title="IMG20250428115317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970405"/>
            <a:ext cx="2236501" cy="297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43c0708230_0_68" title="IMG20250428114756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46375" y="2970412"/>
            <a:ext cx="2236501" cy="297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43c0708230_0_68" title="IMG20250428135234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40825"/>
            <a:ext cx="2236501" cy="2829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343c0708230_0_68" title="IMG20250428113904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03250" y="2970400"/>
            <a:ext cx="1973452" cy="2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