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jV5Avo5By8qJRt9gcLnA4PT4EP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37124b229_0_6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437124b229_0_6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437124b229_0_6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37124b229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437124b229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437124b229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37124b229_0_4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437124b229_0_4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3437124b229_0_4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045d5bc8_0_1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045d5bc8_0_1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5f045d5bc8_0_1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78b2e2f7a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278b2e2f7a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278b2e2f7a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1be8fc270_0_1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51be8fc270_0_1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351be8fc270_0_1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7124b229_0_7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437124b229_0_7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437124b229_0_7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20.jpg"/><Relationship Id="rId7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2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Relationship Id="rId7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26.jpg"/><Relationship Id="rId6" Type="http://schemas.openxmlformats.org/officeDocument/2006/relationships/image" Target="../media/image24.jpg"/><Relationship Id="rId7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May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maju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oney pollen flower icon vector. Isolated contour symbol illustration (Dostarczone przez Getty Images)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6310" y="1471286"/>
            <a:ext cx="410250" cy="4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title="DSC_117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5363" y="3124150"/>
            <a:ext cx="4453268" cy="297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a103962c-ecd6-426d-a139-125dfd9648a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899" y="741726"/>
            <a:ext cx="3569101" cy="26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title="20250526_11203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7" y="1422150"/>
            <a:ext cx="2104426" cy="467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DSC_117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6000" y="1248925"/>
            <a:ext cx="2506250" cy="167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37124b229_0_60"/>
          <p:cNvSpPr txBox="1"/>
          <p:nvPr/>
        </p:nvSpPr>
        <p:spPr>
          <a:xfrm>
            <a:off x="1453350" y="53875"/>
            <a:ext cx="62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00" name="Google Shape;100;g3437124b229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593" y="2057556"/>
            <a:ext cx="188426" cy="188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437124b229_0_60"/>
          <p:cNvSpPr txBox="1"/>
          <p:nvPr/>
        </p:nvSpPr>
        <p:spPr>
          <a:xfrm>
            <a:off x="89900" y="165300"/>
            <a:ext cx="61332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 Day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3437124b229_0_60" title="DSC_117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02713"/>
            <a:ext cx="4042225" cy="269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437124b229_0_60" title="DSC_117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11538"/>
            <a:ext cx="4042225" cy="269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437124b229_0_60" title="DSC_118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9950" y="3311575"/>
            <a:ext cx="4042179" cy="26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437124b229_0_60" title="DSC_117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1375" y="810600"/>
            <a:ext cx="4042225" cy="248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37124b229_0_0"/>
          <p:cNvSpPr txBox="1"/>
          <p:nvPr/>
        </p:nvSpPr>
        <p:spPr>
          <a:xfrm>
            <a:off x="0" y="-30700"/>
            <a:ext cx="604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12" name="Google Shape;112;g3437124b2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525" y="1962250"/>
            <a:ext cx="216801" cy="21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437124b229_0_0"/>
          <p:cNvSpPr txBox="1"/>
          <p:nvPr/>
        </p:nvSpPr>
        <p:spPr>
          <a:xfrm>
            <a:off x="147900" y="101500"/>
            <a:ext cx="589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world - Ireland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3437124b229_0_0" title="DSC_110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00" y="913451"/>
            <a:ext cx="3681603" cy="24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437124b229_0_0" title="DSC_08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00" y="3567000"/>
            <a:ext cx="3681597" cy="24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437124b229_0_0" title="DSC_056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9950" y="631725"/>
            <a:ext cx="4190807" cy="27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437124b229_0_0" title="DSC_059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9950" y="3567000"/>
            <a:ext cx="4181381" cy="25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37124b229_0_45"/>
          <p:cNvSpPr txBox="1"/>
          <p:nvPr/>
        </p:nvSpPr>
        <p:spPr>
          <a:xfrm>
            <a:off x="0" y="0"/>
            <a:ext cx="60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437124b229_0_45"/>
          <p:cNvSpPr txBox="1"/>
          <p:nvPr/>
        </p:nvSpPr>
        <p:spPr>
          <a:xfrm>
            <a:off x="147900" y="136300"/>
            <a:ext cx="5886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 Kids</a:t>
            </a: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Planet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437124b229_0_45" title="c670410f-c4cd-4d3f-b01d-06a8795b4b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00" y="890225"/>
            <a:ext cx="3968599" cy="27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437124b229_0_45" title="4c9b901d-61eb-40db-86e1-6800c6a3332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950" y="862199"/>
            <a:ext cx="4311649" cy="304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437124b229_0_45" title="f22de9ab-ce22-4264-ab22-fa5d33d7a1f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00" y="3312825"/>
            <a:ext cx="4030700" cy="27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437124b229_0_45" title="8168c431-0263-4ef2-a16f-4c65344f499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474" y="3313956"/>
            <a:ext cx="4030700" cy="276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045d5bc8_0_19"/>
          <p:cNvSpPr txBox="1"/>
          <p:nvPr>
            <p:ph type="title"/>
          </p:nvPr>
        </p:nvSpPr>
        <p:spPr>
          <a:xfrm>
            <a:off x="0" y="1"/>
            <a:ext cx="8686800" cy="89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Mother’s day</a:t>
            </a:r>
            <a:endParaRPr/>
          </a:p>
        </p:txBody>
      </p:sp>
      <p:pic>
        <p:nvPicPr>
          <p:cNvPr id="135" name="Google Shape;135;g35f045d5bc8_0_19" title="20250526_1120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75" y="859463"/>
            <a:ext cx="2313600" cy="513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5f045d5bc8_0_19" title="20250526_11204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150" y="859471"/>
            <a:ext cx="2313600" cy="513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5f045d5bc8_0_19" title="20250526_11203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7300" y="335451"/>
            <a:ext cx="2549501" cy="56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78b2e2f7a_0_6"/>
          <p:cNvSpPr txBox="1"/>
          <p:nvPr/>
        </p:nvSpPr>
        <p:spPr>
          <a:xfrm>
            <a:off x="137950" y="49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ney pollen flower icon vector. Isolated contour symbol illustration (Dostarczone przez Getty Images)" id="144" name="Google Shape;144;g3278b2e2f7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10" y="1433186"/>
            <a:ext cx="410250" cy="41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ney pollen flower icon vector. Isolated contour symbol illustration (Dostarczone przez Getty Images)" id="145" name="Google Shape;145;g3278b2e2f7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378" y="1557141"/>
            <a:ext cx="286275" cy="2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278b2e2f7a_0_6"/>
          <p:cNvSpPr txBox="1"/>
          <p:nvPr/>
        </p:nvSpPr>
        <p:spPr>
          <a:xfrm>
            <a:off x="162400" y="150800"/>
            <a:ext cx="6017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 Performance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47" name="Google Shape;147;g3278b2e2f7a_0_6" title="20250523_10075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950" y="745225"/>
            <a:ext cx="2135025" cy="474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278b2e2f7a_0_6" title="20250523_10073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050" y="339275"/>
            <a:ext cx="2135025" cy="474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278b2e2f7a_0_6" title="20250523_10074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1175" y="548750"/>
            <a:ext cx="2373611" cy="527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278b2e2f7a_0_6" title="20250523_10010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4375" y="3053850"/>
            <a:ext cx="6435973" cy="289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1be8fc270_0_12"/>
          <p:cNvSpPr txBox="1"/>
          <p:nvPr/>
        </p:nvSpPr>
        <p:spPr>
          <a:xfrm>
            <a:off x="120450" y="137975"/>
            <a:ext cx="623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37124b229_0_78"/>
          <p:cNvSpPr txBox="1"/>
          <p:nvPr/>
        </p:nvSpPr>
        <p:spPr>
          <a:xfrm>
            <a:off x="374450" y="137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