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948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gYrbWvhSkL91SCwIaDfArFqVer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9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78b2e2f7a_0_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3278b2e2f7a_0_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3278b2e2f7a_0_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3b4f6a7fa_0_5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343b4f6a7fa_0_5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343b4f6a7fa_0_5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5960aaa61_0_2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45960aaa61_0_2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345960aaa61_0_2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5960aaa61_0_4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45960aaa61_0_4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345960aaa61_0_4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5960aaa61_0_6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45960aaa61_0_6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45960aaa61_0_6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1f3adf6ea_0_5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1f3adf6ea_0_5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51f3adf6ea_0_51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1f3adf6ea_0_6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1f3adf6ea_0_6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51f3adf6ea_0_6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1f3adf6ea_0_7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1f3adf6ea_0_73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351f3adf6ea_0_73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jpg"/><Relationship Id="rId10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12.jpg"/><Relationship Id="rId9" Type="http://schemas.openxmlformats.org/officeDocument/2006/relationships/image" Target="../media/image18.jpg"/><Relationship Id="rId5" Type="http://schemas.openxmlformats.org/officeDocument/2006/relationships/image" Target="../media/image5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5.jpg"/><Relationship Id="rId7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11.jpg"/><Relationship Id="rId5" Type="http://schemas.openxmlformats.org/officeDocument/2006/relationships/image" Target="../media/image19.jpg"/><Relationship Id="rId6" Type="http://schemas.openxmlformats.org/officeDocument/2006/relationships/image" Target="../media/image23.jpg"/><Relationship Id="rId7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Relationship Id="rId4" Type="http://schemas.openxmlformats.org/officeDocument/2006/relationships/image" Target="../media/image27.jpg"/><Relationship Id="rId5" Type="http://schemas.openxmlformats.org/officeDocument/2006/relationships/image" Target="../media/image31.jpg"/><Relationship Id="rId6" Type="http://schemas.openxmlformats.org/officeDocument/2006/relationships/image" Target="../media/image28.jpg"/><Relationship Id="rId7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29.jpg"/><Relationship Id="rId7" Type="http://schemas.openxmlformats.org/officeDocument/2006/relationships/image" Target="../media/image42.jpg"/><Relationship Id="rId8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jpg"/><Relationship Id="rId4" Type="http://schemas.openxmlformats.org/officeDocument/2006/relationships/image" Target="../media/image39.jpg"/><Relationship Id="rId5" Type="http://schemas.openxmlformats.org/officeDocument/2006/relationships/image" Target="../media/image46.jpg"/><Relationship Id="rId6" Type="http://schemas.openxmlformats.org/officeDocument/2006/relationships/image" Target="../media/image37.jpg"/><Relationship Id="rId7" Type="http://schemas.openxmlformats.org/officeDocument/2006/relationships/image" Target="../media/image4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jpg"/><Relationship Id="rId4" Type="http://schemas.openxmlformats.org/officeDocument/2006/relationships/image" Target="../media/image48.jpg"/><Relationship Id="rId5" Type="http://schemas.openxmlformats.org/officeDocument/2006/relationships/image" Target="../media/image49.jpg"/><Relationship Id="rId6" Type="http://schemas.openxmlformats.org/officeDocument/2006/relationships/image" Target="../media/image50.jpg"/><Relationship Id="rId7" Type="http://schemas.openxmlformats.org/officeDocument/2006/relationships/image" Target="../media/image5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jpg"/><Relationship Id="rId4" Type="http://schemas.openxmlformats.org/officeDocument/2006/relationships/image" Target="../media/image32.jpg"/><Relationship Id="rId5" Type="http://schemas.openxmlformats.org/officeDocument/2006/relationships/image" Target="../media/image35.jpg"/><Relationship Id="rId6" Type="http://schemas.openxmlformats.org/officeDocument/2006/relationships/image" Target="../media/image40.jpg"/><Relationship Id="rId7" Type="http://schemas.openxmlformats.org/officeDocument/2006/relationships/image" Target="../media/image38.jpg"/><Relationship Id="rId8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78925" y="86675"/>
            <a:ext cx="652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our class in April</a:t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 naszej klasie w kwietniu</a:t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omic Sans MS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9" name="Google Shape;89;p1" title="DSC_024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63" y="1243062"/>
            <a:ext cx="3495977" cy="2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title="e9006a92-4d75-40cf-8977-bd0677f2d2d7.jpg"/>
          <p:cNvPicPr preferRelativeResize="0"/>
          <p:nvPr/>
        </p:nvPicPr>
        <p:blipFill rotWithShape="1">
          <a:blip r:embed="rId4">
            <a:alphaModFix/>
          </a:blip>
          <a:srcRect b="-2789" l="0" r="0" t="2790"/>
          <a:stretch/>
        </p:blipFill>
        <p:spPr>
          <a:xfrm>
            <a:off x="4875850" y="1229675"/>
            <a:ext cx="3495997" cy="233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title="DSC_007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174" y="3712975"/>
            <a:ext cx="3495977" cy="2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title="DSC_0179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5840" y="3672150"/>
            <a:ext cx="3496003" cy="2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78b2e2f7a_0_6"/>
          <p:cNvSpPr txBox="1"/>
          <p:nvPr/>
        </p:nvSpPr>
        <p:spPr>
          <a:xfrm>
            <a:off x="226625" y="128100"/>
            <a:ext cx="59910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Speaking Contest</a:t>
            </a:r>
            <a:endParaRPr b="1" sz="28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9" name="Google Shape;99;g3278b2e2f7a_0_6" title="DSC_02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600" y="748850"/>
            <a:ext cx="2738852" cy="182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278b2e2f7a_0_6" title="DSC_022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600" y="2646032"/>
            <a:ext cx="2738852" cy="182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278b2e2f7a_0_6" title="DSC_022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600" y="4543200"/>
            <a:ext cx="2738852" cy="15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278b2e2f7a_0_6" title="DSC_0229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5550" y="679800"/>
            <a:ext cx="2738831" cy="182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278b2e2f7a_0_6" title="DSC_0234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3475" y="725725"/>
            <a:ext cx="2808125" cy="1874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3278b2e2f7a_0_6" title="DSC_0241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2499" y="2611514"/>
            <a:ext cx="2738826" cy="182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278b2e2f7a_0_6" title="DSC_0242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77375" y="4399052"/>
            <a:ext cx="2869202" cy="174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278b2e2f7a_0_6" title="DSC_0246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67250" y="4543225"/>
            <a:ext cx="2704077" cy="15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278b2e2f7a_0_6" title="DSC_0250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17624" y="2628676"/>
            <a:ext cx="2609541" cy="174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3b4f6a7fa_0_52"/>
          <p:cNvSpPr txBox="1"/>
          <p:nvPr/>
        </p:nvSpPr>
        <p:spPr>
          <a:xfrm>
            <a:off x="187225" y="118250"/>
            <a:ext cx="536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28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Speaking Contest</a:t>
            </a:r>
            <a:endParaRPr b="1" sz="28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343b4f6a7fa_0_52" title="DSC_026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75" y="979606"/>
            <a:ext cx="3272223" cy="218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43b4f6a7fa_0_52" title="DSC_026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075" y="3796550"/>
            <a:ext cx="3405834" cy="227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43b4f6a7fa_0_52" title="DSC_025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5275" y="979613"/>
            <a:ext cx="3272228" cy="218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43b4f6a7fa_0_52" title="DSC_0249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8474" y="3796550"/>
            <a:ext cx="3405824" cy="227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43b4f6a7fa_0_52" title="DSC_023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17213" y="2433800"/>
            <a:ext cx="2509573" cy="167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5960aaa61_0_20"/>
          <p:cNvSpPr txBox="1"/>
          <p:nvPr/>
        </p:nvSpPr>
        <p:spPr>
          <a:xfrm>
            <a:off x="128100" y="187225"/>
            <a:ext cx="6109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28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Playground Project</a:t>
            </a:r>
            <a:endParaRPr b="1" sz="28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345960aaa61_0_20" title="DSC_007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50" y="3747503"/>
            <a:ext cx="3143224" cy="2248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45960aaa61_0_20" title="DSC_008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475" y="892500"/>
            <a:ext cx="3091773" cy="206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45960aaa61_0_20" title="DSC_008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4301" y="3927825"/>
            <a:ext cx="3290998" cy="21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45960aaa61_0_20" title="DSC_0068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4300" y="784275"/>
            <a:ext cx="3143224" cy="228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45960aaa61_0_20" title="DSC_007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0800" y="2463350"/>
            <a:ext cx="2834324" cy="1891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5960aaa61_0_40"/>
          <p:cNvSpPr txBox="1"/>
          <p:nvPr/>
        </p:nvSpPr>
        <p:spPr>
          <a:xfrm>
            <a:off x="275900" y="39425"/>
            <a:ext cx="59613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28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Biography Project</a:t>
            </a:r>
            <a:endParaRPr b="1" sz="28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345960aaa61_0_40" title="DSC_076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635" y="660422"/>
            <a:ext cx="2949146" cy="216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45960aaa61_0_40" title="DSC_076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1913" y="3813300"/>
            <a:ext cx="3054577" cy="2242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345960aaa61_0_40" title="DSC_074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4712" y="2010100"/>
            <a:ext cx="3054577" cy="2242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45960aaa61_0_40" title="DSC_0742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7350" y="3612200"/>
            <a:ext cx="3054577" cy="2242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45960aaa61_0_40" title="DSC_0741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350" y="808000"/>
            <a:ext cx="3054577" cy="2242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5960aaa61_0_60"/>
          <p:cNvSpPr txBox="1"/>
          <p:nvPr/>
        </p:nvSpPr>
        <p:spPr>
          <a:xfrm>
            <a:off x="216775" y="0"/>
            <a:ext cx="60204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28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Biography Project</a:t>
            </a:r>
            <a:endParaRPr b="1" sz="28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7" name="Google Shape;147;g345960aaa61_0_60" title="DSC_078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359" y="4048100"/>
            <a:ext cx="3019407" cy="196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345960aaa61_0_60" title="DSC_078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275" y="3429009"/>
            <a:ext cx="3123523" cy="203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345960aaa61_0_60" title="DSC_077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525" y="953434"/>
            <a:ext cx="3123523" cy="203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45960aaa61_0_60" title="DSC_0768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2925" y="953425"/>
            <a:ext cx="2043740" cy="298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45960aaa61_0_60" title="DSC_0766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0475" y="3251359"/>
            <a:ext cx="3123523" cy="203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45960aaa61_0_60" title="DSC_076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61375" y="795784"/>
            <a:ext cx="3123523" cy="203448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45960aaa61_0_60"/>
          <p:cNvSpPr/>
          <p:nvPr/>
        </p:nvSpPr>
        <p:spPr>
          <a:xfrm>
            <a:off x="7587150" y="4108900"/>
            <a:ext cx="118200" cy="1479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1f3adf6ea_0_51"/>
          <p:cNvSpPr txBox="1"/>
          <p:nvPr>
            <p:ph type="title"/>
          </p:nvPr>
        </p:nvSpPr>
        <p:spPr>
          <a:xfrm>
            <a:off x="457200" y="118252"/>
            <a:ext cx="8229600" cy="748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pl-PL" sz="28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 activities</a:t>
            </a:r>
            <a:endParaRPr b="1" sz="28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g351f3adf6ea_0_51" title="DSC_012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9200" y="2771637"/>
            <a:ext cx="2301501" cy="15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51f3adf6ea_0_51" title="DSC_017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" y="3622061"/>
            <a:ext cx="3724600" cy="255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51f3adf6ea_0_51" title="DSC_019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9384" y="3523525"/>
            <a:ext cx="3724616" cy="25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51f3adf6ea_0_51" title="DSC_0185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81375"/>
            <a:ext cx="3724616" cy="25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51f3adf6ea_0_51" title="DSC_018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9384" y="644075"/>
            <a:ext cx="3724616" cy="255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51f3adf6ea_0_51"/>
          <p:cNvSpPr/>
          <p:nvPr/>
        </p:nvSpPr>
        <p:spPr>
          <a:xfrm>
            <a:off x="216775" y="3744300"/>
            <a:ext cx="453300" cy="404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1f3adf6ea_0_62"/>
          <p:cNvSpPr txBox="1"/>
          <p:nvPr>
            <p:ph type="title"/>
          </p:nvPr>
        </p:nvSpPr>
        <p:spPr>
          <a:xfrm>
            <a:off x="457200" y="39425"/>
            <a:ext cx="8229600" cy="837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Spelling bee</a:t>
            </a:r>
            <a:endParaRPr b="1" sz="28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g351f3adf6ea_0_62" title="DSC_089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9824" y="786525"/>
            <a:ext cx="3804052" cy="240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51f3adf6ea_0_62" title="DSC_088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650" y="3753750"/>
            <a:ext cx="3804027" cy="240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51f3adf6ea_0_62" title="DSC_004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0490" y="3753749"/>
            <a:ext cx="3643510" cy="229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51f3adf6ea_0_62" title="DSC_0553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525" y="699625"/>
            <a:ext cx="3804052" cy="240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51f3adf6ea_0_62" title="DSC_0546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3949" y="2556250"/>
            <a:ext cx="2901827" cy="183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51f3adf6ea_0_62"/>
          <p:cNvSpPr/>
          <p:nvPr/>
        </p:nvSpPr>
        <p:spPr>
          <a:xfrm>
            <a:off x="7271850" y="1753925"/>
            <a:ext cx="541800" cy="5418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1f3adf6ea_0_73"/>
          <p:cNvSpPr txBox="1"/>
          <p:nvPr>
            <p:ph type="title"/>
          </p:nvPr>
        </p:nvSpPr>
        <p:spPr>
          <a:xfrm>
            <a:off x="457200" y="-236475"/>
            <a:ext cx="8229600" cy="156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28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Cooking activity</a:t>
            </a:r>
            <a:endParaRPr b="1" sz="28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g351f3adf6ea_0_73" title="9fa24188-b37a-436b-80fe-48541d82e73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6575" y="319025"/>
            <a:ext cx="2050848" cy="229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51f3adf6ea_0_73" title="d043aa25-2e57-41bd-b9f5-8dce5244b3ab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6500" y="2495000"/>
            <a:ext cx="3301176" cy="209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51f3adf6ea_0_73" title="28f57ddd-8e94-4f58-b3f2-7580ef8e6c9f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21675"/>
            <a:ext cx="3490028" cy="22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51f3adf6ea_0_73" title="6f6fd4ad-5fb2-419f-b341-751ea871c3b9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3975" y="3921675"/>
            <a:ext cx="3490028" cy="22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351f3adf6ea_0_73" title="8360dbd7-2278-4401-9922-ac01291ac4b1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719300"/>
            <a:ext cx="3490028" cy="22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51f3adf6ea_0_73" title="22b034d2-c53e-4b79-99e6-e444b3debd5e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53975" y="808025"/>
            <a:ext cx="3490028" cy="221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51f3adf6ea_0_73"/>
          <p:cNvSpPr/>
          <p:nvPr/>
        </p:nvSpPr>
        <p:spPr>
          <a:xfrm>
            <a:off x="7035350" y="4266550"/>
            <a:ext cx="374400" cy="482700"/>
          </a:xfrm>
          <a:prstGeom prst="hear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2019-03-19T10:27:49Z</dcterms:created>
  <dc:creator>KK</dc:creator>
</cp:coreProperties>
</file>