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2" roundtripDataSignature="AMtx7mjBOEz0a/FddivQp1bbQ+88PC7E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37124b229_0_6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3437124b229_0_6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3437124b229_0_6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37124b22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3437124b22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3437124b22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37124b229_0_4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437124b229_0_4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437124b229_0_4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c92f6855e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c92f6855e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5c92f6855e_0_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21.jpg"/><Relationship Id="rId6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6.jpg"/><Relationship Id="rId7" Type="http://schemas.openxmlformats.org/officeDocument/2006/relationships/image" Target="../media/image9.jpg"/><Relationship Id="rId8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23.jpg"/><Relationship Id="rId6" Type="http://schemas.openxmlformats.org/officeDocument/2006/relationships/image" Target="../media/image11.jpg"/><Relationship Id="rId7" Type="http://schemas.openxmlformats.org/officeDocument/2006/relationships/image" Target="../media/image14.jpg"/><Relationship Id="rId8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Relationship Id="rId5" Type="http://schemas.openxmlformats.org/officeDocument/2006/relationships/image" Target="../media/image22.jpg"/><Relationship Id="rId6" Type="http://schemas.openxmlformats.org/officeDocument/2006/relationships/image" Target="../media/image26.jpg"/><Relationship Id="rId7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143625" y="1513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May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maju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Honey pollen flower icon vector. Isolated contour symbol illustration (Dostarczone przez Getty Images)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6310" y="14712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1865" l="0" r="0" t="17011"/>
          <a:stretch/>
        </p:blipFill>
        <p:spPr>
          <a:xfrm>
            <a:off x="584225" y="1714500"/>
            <a:ext cx="7975552" cy="4318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10275" y="954300"/>
            <a:ext cx="5046600" cy="7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Festiwal “Dookoła Świata”</a:t>
            </a:r>
            <a:endParaRPr sz="2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37124b229_0_60"/>
          <p:cNvSpPr txBox="1"/>
          <p:nvPr/>
        </p:nvSpPr>
        <p:spPr>
          <a:xfrm>
            <a:off x="1453350" y="538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ney pollen flower icon vector. Isolated contour symbol illustration (Dostarczone przez Getty Images)" id="98" name="Google Shape;98;g3437124b229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0593" y="2057556"/>
            <a:ext cx="188426" cy="18841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3437124b229_0_60"/>
          <p:cNvSpPr txBox="1"/>
          <p:nvPr/>
        </p:nvSpPr>
        <p:spPr>
          <a:xfrm>
            <a:off x="679325" y="485225"/>
            <a:ext cx="849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g3437124b229_0_60"/>
          <p:cNvPicPr preferRelativeResize="0"/>
          <p:nvPr/>
        </p:nvPicPr>
        <p:blipFill rotWithShape="1">
          <a:blip r:embed="rId4">
            <a:alphaModFix/>
          </a:blip>
          <a:srcRect b="0" l="0" r="0" t="35645"/>
          <a:stretch/>
        </p:blipFill>
        <p:spPr>
          <a:xfrm>
            <a:off x="2530050" y="3141200"/>
            <a:ext cx="6452977" cy="277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437124b229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344250"/>
            <a:ext cx="3106224" cy="465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437124b229_0_60"/>
          <p:cNvPicPr preferRelativeResize="0"/>
          <p:nvPr/>
        </p:nvPicPr>
        <p:blipFill rotWithShape="1">
          <a:blip r:embed="rId6">
            <a:alphaModFix/>
          </a:blip>
          <a:srcRect b="53735" l="0" r="7834" t="4013"/>
          <a:stretch/>
        </p:blipFill>
        <p:spPr>
          <a:xfrm>
            <a:off x="3833350" y="806475"/>
            <a:ext cx="4776900" cy="248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37124b229_0_0"/>
          <p:cNvSpPr txBox="1"/>
          <p:nvPr/>
        </p:nvSpPr>
        <p:spPr>
          <a:xfrm>
            <a:off x="0" y="-30700"/>
            <a:ext cx="604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ney pollen flower icon vector. Isolated contour symbol illustration (Dostarczone przez Getty Images)" id="109" name="Google Shape;109;g3437124b22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525" y="1962250"/>
            <a:ext cx="216801" cy="2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437124b229_0_0"/>
          <p:cNvSpPr txBox="1"/>
          <p:nvPr/>
        </p:nvSpPr>
        <p:spPr>
          <a:xfrm>
            <a:off x="323500" y="388200"/>
            <a:ext cx="52407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Omawiamy lekturę “Nasza mama czarodziejka”</a:t>
            </a:r>
            <a:endParaRPr sz="2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" name="Google Shape;111;g3437124b229_0_0" title="20250515_120722.jpg"/>
          <p:cNvPicPr preferRelativeResize="0"/>
          <p:nvPr/>
        </p:nvPicPr>
        <p:blipFill rotWithShape="1">
          <a:blip r:embed="rId4">
            <a:alphaModFix/>
          </a:blip>
          <a:srcRect b="24665" l="0" r="0" t="10407"/>
          <a:stretch/>
        </p:blipFill>
        <p:spPr>
          <a:xfrm>
            <a:off x="6730750" y="803200"/>
            <a:ext cx="2174251" cy="305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437124b229_0_0" title="20250514_113140.jpg"/>
          <p:cNvPicPr preferRelativeResize="0"/>
          <p:nvPr/>
        </p:nvPicPr>
        <p:blipFill rotWithShape="1">
          <a:blip r:embed="rId5">
            <a:alphaModFix/>
          </a:blip>
          <a:srcRect b="0" l="0" r="34180" t="0"/>
          <a:stretch/>
        </p:blipFill>
        <p:spPr>
          <a:xfrm>
            <a:off x="5914400" y="3862584"/>
            <a:ext cx="2990602" cy="209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437124b229_0_0" title="20250514_111655.jpg"/>
          <p:cNvPicPr preferRelativeResize="0"/>
          <p:nvPr/>
        </p:nvPicPr>
        <p:blipFill rotWithShape="1">
          <a:blip r:embed="rId6">
            <a:alphaModFix/>
          </a:blip>
          <a:srcRect b="19227" l="0" r="0" t="23344"/>
          <a:stretch/>
        </p:blipFill>
        <p:spPr>
          <a:xfrm>
            <a:off x="403325" y="1507375"/>
            <a:ext cx="1947999" cy="242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437124b229_0_0" title="20250515_115156.jpg"/>
          <p:cNvPicPr preferRelativeResize="0"/>
          <p:nvPr/>
        </p:nvPicPr>
        <p:blipFill rotWithShape="1">
          <a:blip r:embed="rId7">
            <a:alphaModFix/>
          </a:blip>
          <a:srcRect b="0" l="0" r="39426" t="0"/>
          <a:stretch/>
        </p:blipFill>
        <p:spPr>
          <a:xfrm>
            <a:off x="403325" y="3681000"/>
            <a:ext cx="2990592" cy="227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7124b229_0_0" title="20250514_110251.jpg"/>
          <p:cNvPicPr preferRelativeResize="0"/>
          <p:nvPr/>
        </p:nvPicPr>
        <p:blipFill rotWithShape="1">
          <a:blip r:embed="rId8">
            <a:alphaModFix/>
          </a:blip>
          <a:srcRect b="7278" l="14570" r="26390" t="0"/>
          <a:stretch/>
        </p:blipFill>
        <p:spPr>
          <a:xfrm>
            <a:off x="2575425" y="2004475"/>
            <a:ext cx="3931223" cy="2849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437124b229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350" y="2200813"/>
            <a:ext cx="2926889" cy="1946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437124b229_0_45"/>
          <p:cNvSpPr txBox="1"/>
          <p:nvPr/>
        </p:nvSpPr>
        <p:spPr>
          <a:xfrm>
            <a:off x="0" y="0"/>
            <a:ext cx="60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437124b229_0_45"/>
          <p:cNvSpPr txBox="1"/>
          <p:nvPr/>
        </p:nvSpPr>
        <p:spPr>
          <a:xfrm>
            <a:off x="6328950" y="795850"/>
            <a:ext cx="25278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Projekt </a:t>
            </a:r>
            <a:br>
              <a:rPr lang="pl-PL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“Zwierzęta”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4" name="Google Shape;124;g3437124b229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91" y="236525"/>
            <a:ext cx="2038134" cy="30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437124b229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152" y="3771621"/>
            <a:ext cx="3074125" cy="204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37124b229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5568" y="4274574"/>
            <a:ext cx="2317870" cy="154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7124b229_0_45"/>
          <p:cNvPicPr preferRelativeResize="0"/>
          <p:nvPr/>
        </p:nvPicPr>
        <p:blipFill rotWithShape="1">
          <a:blip r:embed="rId7">
            <a:alphaModFix/>
          </a:blip>
          <a:srcRect b="15469" l="0" r="0" t="4459"/>
          <a:stretch/>
        </p:blipFill>
        <p:spPr>
          <a:xfrm>
            <a:off x="5863750" y="2073550"/>
            <a:ext cx="3108251" cy="3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7124b229_0_45"/>
          <p:cNvPicPr preferRelativeResize="0"/>
          <p:nvPr/>
        </p:nvPicPr>
        <p:blipFill rotWithShape="1">
          <a:blip r:embed="rId8">
            <a:alphaModFix/>
          </a:blip>
          <a:srcRect b="8204" l="0" r="0" t="10075"/>
          <a:stretch/>
        </p:blipFill>
        <p:spPr>
          <a:xfrm>
            <a:off x="2325312" y="236537"/>
            <a:ext cx="3380173" cy="183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c92f6855e_0_8"/>
          <p:cNvSpPr txBox="1"/>
          <p:nvPr/>
        </p:nvSpPr>
        <p:spPr>
          <a:xfrm>
            <a:off x="405925" y="150550"/>
            <a:ext cx="409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Projekt “Zwierzęta”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g35c92f6855e_0_8"/>
          <p:cNvPicPr preferRelativeResize="0"/>
          <p:nvPr/>
        </p:nvPicPr>
        <p:blipFill rotWithShape="1">
          <a:blip r:embed="rId3">
            <a:alphaModFix/>
          </a:blip>
          <a:srcRect b="0" l="0" r="0" t="10402"/>
          <a:stretch/>
        </p:blipFill>
        <p:spPr>
          <a:xfrm>
            <a:off x="200025" y="897975"/>
            <a:ext cx="2112101" cy="284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5c92f6855e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6" y="3606345"/>
            <a:ext cx="3465999" cy="230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5c92f6855e_0_8"/>
          <p:cNvPicPr preferRelativeResize="0"/>
          <p:nvPr/>
        </p:nvPicPr>
        <p:blipFill rotWithShape="1">
          <a:blip r:embed="rId5">
            <a:alphaModFix/>
          </a:blip>
          <a:srcRect b="0" l="11699" r="0" t="5926"/>
          <a:stretch/>
        </p:blipFill>
        <p:spPr>
          <a:xfrm>
            <a:off x="6309350" y="1959450"/>
            <a:ext cx="2525475" cy="40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5c92f6855e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4525" y="934150"/>
            <a:ext cx="4018104" cy="26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5c92f6855e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4991" y="3065874"/>
            <a:ext cx="1892383" cy="284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78b2e2f7a_0_6"/>
          <p:cNvSpPr txBox="1"/>
          <p:nvPr/>
        </p:nvSpPr>
        <p:spPr>
          <a:xfrm>
            <a:off x="137950" y="49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278b2e2f7a_0_6"/>
          <p:cNvSpPr txBox="1"/>
          <p:nvPr/>
        </p:nvSpPr>
        <p:spPr>
          <a:xfrm>
            <a:off x="137950" y="341450"/>
            <a:ext cx="2546400" cy="18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Szykujemy </a:t>
            </a:r>
            <a:b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niespodzianki</a:t>
            </a: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Dzień Mamy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7" name="Google Shape;147;g3278b2e2f7a_0_6"/>
          <p:cNvPicPr preferRelativeResize="0"/>
          <p:nvPr/>
        </p:nvPicPr>
        <p:blipFill rotWithShape="1">
          <a:blip r:embed="rId3">
            <a:alphaModFix/>
          </a:blip>
          <a:srcRect b="0" l="13331" r="31051" t="17790"/>
          <a:stretch/>
        </p:blipFill>
        <p:spPr>
          <a:xfrm>
            <a:off x="341000" y="1668174"/>
            <a:ext cx="1142820" cy="11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278b2e2f7a_0_6"/>
          <p:cNvPicPr preferRelativeResize="0"/>
          <p:nvPr/>
        </p:nvPicPr>
        <p:blipFill rotWithShape="1">
          <a:blip r:embed="rId4">
            <a:alphaModFix/>
          </a:blip>
          <a:srcRect b="0" l="0" r="10666" t="0"/>
          <a:stretch/>
        </p:blipFill>
        <p:spPr>
          <a:xfrm>
            <a:off x="2622750" y="341450"/>
            <a:ext cx="3482726" cy="17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278b2e2f7a_0_6"/>
          <p:cNvPicPr preferRelativeResize="0"/>
          <p:nvPr/>
        </p:nvPicPr>
        <p:blipFill rotWithShape="1">
          <a:blip r:embed="rId5">
            <a:alphaModFix/>
          </a:blip>
          <a:srcRect b="31162" l="0" r="0" t="8139"/>
          <a:stretch/>
        </p:blipFill>
        <p:spPr>
          <a:xfrm>
            <a:off x="6428050" y="2559825"/>
            <a:ext cx="2546400" cy="334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278b2e2f7a_0_6"/>
          <p:cNvSpPr txBox="1"/>
          <p:nvPr/>
        </p:nvSpPr>
        <p:spPr>
          <a:xfrm>
            <a:off x="6701250" y="881825"/>
            <a:ext cx="22731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Wytrwali </a:t>
            </a:r>
            <a:b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Pożeracze </a:t>
            </a:r>
            <a:b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Liter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1" name="Google Shape;151;g3278b2e2f7a_0_6" title="20250513_123047.jpg"/>
          <p:cNvPicPr preferRelativeResize="0"/>
          <p:nvPr/>
        </p:nvPicPr>
        <p:blipFill rotWithShape="1">
          <a:blip r:embed="rId6">
            <a:alphaModFix/>
          </a:blip>
          <a:srcRect b="22852" l="0" r="0" t="12863"/>
          <a:stretch/>
        </p:blipFill>
        <p:spPr>
          <a:xfrm>
            <a:off x="3835309" y="2660575"/>
            <a:ext cx="2401767" cy="334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278b2e2f7a_0_6" title="20250513_123139.jpg"/>
          <p:cNvPicPr preferRelativeResize="0"/>
          <p:nvPr/>
        </p:nvPicPr>
        <p:blipFill rotWithShape="1">
          <a:blip r:embed="rId7">
            <a:alphaModFix/>
          </a:blip>
          <a:srcRect b="0" l="9856" r="14500" t="0"/>
          <a:stretch/>
        </p:blipFill>
        <p:spPr>
          <a:xfrm>
            <a:off x="241904" y="4019375"/>
            <a:ext cx="3257795" cy="198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278b2e2f7a_0_6"/>
          <p:cNvSpPr txBox="1"/>
          <p:nvPr/>
        </p:nvSpPr>
        <p:spPr>
          <a:xfrm>
            <a:off x="83025" y="2948275"/>
            <a:ext cx="3561300" cy="18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Jak </a:t>
            </a: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smakują</a:t>
            </a: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australijskie Tim Tamy?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