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6858000" cx="9144000"/>
  <p:notesSz cx="6797675" cy="99266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948">
          <p15:clr>
            <a:srgbClr val="000000"/>
          </p15:clr>
        </p15:guide>
      </p15:sldGuideLst>
    </p:ext>
    <p:ext uri="GoogleSlidesCustomDataVersion2">
      <go:slidesCustomData xmlns:go="http://customooxmlschemas.google.com/" r:id="rId13" roundtripDataSignature="AMtx7mg1YZKM/R/1JVQIwLWRjncM+ELK+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94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customschemas.google.com/relationships/presentationmetadata" Target="metadata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278b2e2f7a_0_6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g3278b2e2f7a_0_6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5" name="Google Shape;95;g3278b2e2f7a_0_6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43701a3715_0_14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" name="Google Shape;104;g343701a3715_0_14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" name="Google Shape;105;g343701a3715_0_14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43701a3715_0_36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g343701a3715_0_36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5" name="Google Shape;115;g343701a3715_0_36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43701a3715_0_24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g343701a3715_0_24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1" name="Google Shape;121;g343701a3715_0_24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43701a3715_0_59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g343701a3715_0_59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5" name="Google Shape;135;g343701a3715_0_59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43701a3715_0_47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g343701a3715_0_47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7" name="Google Shape;147;g343701a3715_0_47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lko tytuł" type="titleOnly">
  <p:cSld name="TITLE_ONL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tekst pionowy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4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pionowy i teks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" name="Google Shape;29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główek sekcji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wa elementy zawartości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2" name="Google Shape;42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ównanie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1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9" name="Google Shape;49;p1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1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1" name="Google Shape;51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wartość z podpisem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podpise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jpg"/><Relationship Id="rId4" Type="http://schemas.openxmlformats.org/officeDocument/2006/relationships/image" Target="../media/image2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Relationship Id="rId4" Type="http://schemas.openxmlformats.org/officeDocument/2006/relationships/image" Target="../media/image11.jpg"/><Relationship Id="rId5" Type="http://schemas.openxmlformats.org/officeDocument/2006/relationships/image" Target="../media/image6.jpg"/><Relationship Id="rId6" Type="http://schemas.openxmlformats.org/officeDocument/2006/relationships/image" Target="../media/image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Relationship Id="rId4" Type="http://schemas.openxmlformats.org/officeDocument/2006/relationships/image" Target="../media/image7.jpg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7" Type="http://schemas.openxmlformats.org/officeDocument/2006/relationships/image" Target="../media/image2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image" Target="../media/image22.jpg"/><Relationship Id="rId5" Type="http://schemas.openxmlformats.org/officeDocument/2006/relationships/image" Target="../media/image26.jpg"/><Relationship Id="rId6" Type="http://schemas.openxmlformats.org/officeDocument/2006/relationships/image" Target="../media/image25.jpg"/><Relationship Id="rId7" Type="http://schemas.openxmlformats.org/officeDocument/2006/relationships/image" Target="../media/image1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Relationship Id="rId4" Type="http://schemas.openxmlformats.org/officeDocument/2006/relationships/image" Target="../media/image23.jpg"/><Relationship Id="rId5" Type="http://schemas.openxmlformats.org/officeDocument/2006/relationships/image" Target="../media/image18.jpg"/><Relationship Id="rId6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title"/>
          </p:nvPr>
        </p:nvSpPr>
        <p:spPr>
          <a:xfrm>
            <a:off x="78925" y="86675"/>
            <a:ext cx="6524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our class in April</a:t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W naszej klasie w kwietniu</a:t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omic Sans MS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152400" y="1229675"/>
            <a:ext cx="81513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Wycieczka do Fabryki Bombek</a:t>
            </a:r>
            <a:endParaRPr sz="3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0" name="Google Shape;90;p1" title="DSC_045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675" y="2228975"/>
            <a:ext cx="5468457" cy="363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 title="DSC_048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3282" y="1538825"/>
            <a:ext cx="2873666" cy="4324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278b2e2f7a_0_6"/>
          <p:cNvSpPr txBox="1"/>
          <p:nvPr/>
        </p:nvSpPr>
        <p:spPr>
          <a:xfrm>
            <a:off x="215525" y="215525"/>
            <a:ext cx="5114100" cy="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Speaking Contest</a:t>
            </a:r>
            <a:endParaRPr sz="31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8" name="Google Shape;98;g3278b2e2f7a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25" y="1073525"/>
            <a:ext cx="4669075" cy="3503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g3278b2e2f7a_0_6"/>
          <p:cNvPicPr preferRelativeResize="0"/>
          <p:nvPr/>
        </p:nvPicPr>
        <p:blipFill rotWithShape="1">
          <a:blip r:embed="rId4">
            <a:alphaModFix/>
          </a:blip>
          <a:srcRect b="0" l="4040" r="23939" t="18026"/>
          <a:stretch/>
        </p:blipFill>
        <p:spPr>
          <a:xfrm>
            <a:off x="6270175" y="1073525"/>
            <a:ext cx="2527676" cy="215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3278b2e2f7a_0_6"/>
          <p:cNvPicPr preferRelativeResize="0"/>
          <p:nvPr/>
        </p:nvPicPr>
        <p:blipFill rotWithShape="1">
          <a:blip r:embed="rId5">
            <a:alphaModFix/>
          </a:blip>
          <a:srcRect b="23973" l="1323" r="1323" t="-9869"/>
          <a:stretch/>
        </p:blipFill>
        <p:spPr>
          <a:xfrm>
            <a:off x="215525" y="3549725"/>
            <a:ext cx="3606174" cy="238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3278b2e2f7a_0_6"/>
          <p:cNvPicPr preferRelativeResize="0"/>
          <p:nvPr/>
        </p:nvPicPr>
        <p:blipFill rotWithShape="1">
          <a:blip r:embed="rId6">
            <a:alphaModFix/>
          </a:blip>
          <a:srcRect b="9010" l="19631" r="6452" t="21838"/>
          <a:stretch/>
        </p:blipFill>
        <p:spPr>
          <a:xfrm>
            <a:off x="4884600" y="3072429"/>
            <a:ext cx="3913250" cy="2747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43701a3715_0_14"/>
          <p:cNvSpPr txBox="1"/>
          <p:nvPr/>
        </p:nvSpPr>
        <p:spPr>
          <a:xfrm>
            <a:off x="156750" y="117550"/>
            <a:ext cx="5956800" cy="16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Science Project </a:t>
            </a:r>
            <a:br>
              <a:rPr lang="pl-PL" sz="3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pl-PL" sz="3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“The Robots”</a:t>
            </a:r>
            <a:endParaRPr sz="3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8" name="Google Shape;108;g343701a3715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3525" y="1215700"/>
            <a:ext cx="3107246" cy="4672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343701a3715_0_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625" y="1350627"/>
            <a:ext cx="3017525" cy="453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343701a3715_0_14"/>
          <p:cNvPicPr preferRelativeResize="0"/>
          <p:nvPr/>
        </p:nvPicPr>
        <p:blipFill rotWithShape="1">
          <a:blip r:embed="rId5">
            <a:alphaModFix/>
          </a:blip>
          <a:srcRect b="0" l="13813" r="8012" t="0"/>
          <a:stretch/>
        </p:blipFill>
        <p:spPr>
          <a:xfrm>
            <a:off x="2876000" y="3320875"/>
            <a:ext cx="3017523" cy="256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343701a3715_0_14"/>
          <p:cNvPicPr preferRelativeResize="0"/>
          <p:nvPr/>
        </p:nvPicPr>
        <p:blipFill rotWithShape="1">
          <a:blip r:embed="rId6">
            <a:alphaModFix/>
          </a:blip>
          <a:srcRect b="0" l="40856" r="0" t="0"/>
          <a:stretch/>
        </p:blipFill>
        <p:spPr>
          <a:xfrm>
            <a:off x="3359901" y="352175"/>
            <a:ext cx="2640102" cy="296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g343701a3715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5878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43701a3715_0_24"/>
          <p:cNvSpPr txBox="1"/>
          <p:nvPr/>
        </p:nvSpPr>
        <p:spPr>
          <a:xfrm>
            <a:off x="235125" y="195925"/>
            <a:ext cx="4056000" cy="9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Zabawy z ortografią</a:t>
            </a:r>
            <a:endParaRPr sz="2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4" name="Google Shape;124;g343701a3715_0_24" title="DSC_035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125" y="880350"/>
            <a:ext cx="2225300" cy="3348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343701a3715_0_24"/>
          <p:cNvPicPr preferRelativeResize="0"/>
          <p:nvPr/>
        </p:nvPicPr>
        <p:blipFill rotWithShape="1">
          <a:blip r:embed="rId4">
            <a:alphaModFix/>
          </a:blip>
          <a:srcRect b="0" l="0" r="19120" t="0"/>
          <a:stretch/>
        </p:blipFill>
        <p:spPr>
          <a:xfrm>
            <a:off x="2824850" y="4149725"/>
            <a:ext cx="3026724" cy="17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g343701a3715_0_24"/>
          <p:cNvSpPr txBox="1"/>
          <p:nvPr/>
        </p:nvSpPr>
        <p:spPr>
          <a:xfrm>
            <a:off x="235125" y="4545175"/>
            <a:ext cx="4173600" cy="13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Lektura </a:t>
            </a:r>
            <a:br>
              <a:rPr lang="pl-PL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pl-PL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“Pamiętnik </a:t>
            </a:r>
            <a:br>
              <a:rPr lang="pl-PL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pl-PL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czarnego noska”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7" name="Google Shape;127;g343701a3715_0_24" title="DSC_0721.JPG"/>
          <p:cNvPicPr preferRelativeResize="0"/>
          <p:nvPr/>
        </p:nvPicPr>
        <p:blipFill rotWithShape="1">
          <a:blip r:embed="rId5">
            <a:alphaModFix/>
          </a:blip>
          <a:srcRect b="19961" l="11253" r="0" t="0"/>
          <a:stretch/>
        </p:blipFill>
        <p:spPr>
          <a:xfrm>
            <a:off x="6781925" y="2551732"/>
            <a:ext cx="2225300" cy="1333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343701a3715_0_24" title="DSC_0733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08314" y="3885450"/>
            <a:ext cx="2998907" cy="199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343701a3715_0_24" title="DSC_0743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55888" y="1799429"/>
            <a:ext cx="3146312" cy="2090897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g343701a3715_0_24"/>
          <p:cNvSpPr txBox="1"/>
          <p:nvPr/>
        </p:nvSpPr>
        <p:spPr>
          <a:xfrm>
            <a:off x="6216000" y="1018900"/>
            <a:ext cx="2928000" cy="13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Gry matematyczne</a:t>
            </a:r>
            <a:endParaRPr sz="2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1" name="Google Shape;131;g343701a3715_0_24"/>
          <p:cNvSpPr txBox="1"/>
          <p:nvPr/>
        </p:nvSpPr>
        <p:spPr>
          <a:xfrm>
            <a:off x="3088875" y="1018900"/>
            <a:ext cx="27627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Malujemy</a:t>
            </a:r>
            <a:endParaRPr sz="2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43701a3715_0_59"/>
          <p:cNvSpPr txBox="1"/>
          <p:nvPr/>
        </p:nvSpPr>
        <p:spPr>
          <a:xfrm>
            <a:off x="158900" y="215525"/>
            <a:ext cx="6622800" cy="15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7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 poszukiwaniu wielkanocnych jajek</a:t>
            </a:r>
            <a:endParaRPr sz="27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8" name="Google Shape;138;g343701a3715_0_59" title="DSC_061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7525" y="2514700"/>
            <a:ext cx="2042150" cy="3072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343701a3715_0_59" title="DSC_0647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6725" y="989826"/>
            <a:ext cx="3879649" cy="257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343701a3715_0_59" title="DSC_0709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4725" y="989825"/>
            <a:ext cx="1902001" cy="286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g343701a3715_0_59"/>
          <p:cNvSpPr txBox="1"/>
          <p:nvPr/>
        </p:nvSpPr>
        <p:spPr>
          <a:xfrm>
            <a:off x="6781700" y="822950"/>
            <a:ext cx="2233800" cy="13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We take care of our Peeps</a:t>
            </a:r>
            <a:endParaRPr sz="2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42" name="Google Shape;142;g343701a3715_0_59" title="DSC_0613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73600" y="3945825"/>
            <a:ext cx="2899876" cy="192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343701a3715_0_59" title="DSC_0652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4725" y="3851900"/>
            <a:ext cx="3041249" cy="2021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43701a3715_0_47"/>
          <p:cNvSpPr txBox="1"/>
          <p:nvPr/>
        </p:nvSpPr>
        <p:spPr>
          <a:xfrm>
            <a:off x="235125" y="195950"/>
            <a:ext cx="4820100" cy="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Pantomima</a:t>
            </a:r>
            <a:endParaRPr sz="3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0" name="Google Shape;150;g343701a3715_0_47" title="DSC_0568.JPG"/>
          <p:cNvPicPr preferRelativeResize="0"/>
          <p:nvPr/>
        </p:nvPicPr>
        <p:blipFill rotWithShape="1">
          <a:blip r:embed="rId3">
            <a:alphaModFix/>
          </a:blip>
          <a:srcRect b="30172" l="0" r="7715" t="0"/>
          <a:stretch/>
        </p:blipFill>
        <p:spPr>
          <a:xfrm>
            <a:off x="5521225" y="933550"/>
            <a:ext cx="3394174" cy="386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343701a3715_0_47" title="DSC_0576.JPG"/>
          <p:cNvPicPr preferRelativeResize="0"/>
          <p:nvPr/>
        </p:nvPicPr>
        <p:blipFill rotWithShape="1">
          <a:blip r:embed="rId4">
            <a:alphaModFix/>
          </a:blip>
          <a:srcRect b="12595" l="37070" r="16428" t="0"/>
          <a:stretch/>
        </p:blipFill>
        <p:spPr>
          <a:xfrm>
            <a:off x="235125" y="1212151"/>
            <a:ext cx="3781699" cy="472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343701a3715_0_47" title="DSC_0571.JPG"/>
          <p:cNvPicPr preferRelativeResize="0"/>
          <p:nvPr/>
        </p:nvPicPr>
        <p:blipFill rotWithShape="1">
          <a:blip r:embed="rId5">
            <a:alphaModFix/>
          </a:blip>
          <a:srcRect b="32171" l="12276" r="22805" t="0"/>
          <a:stretch/>
        </p:blipFill>
        <p:spPr>
          <a:xfrm>
            <a:off x="4016825" y="3678200"/>
            <a:ext cx="3251927" cy="2257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343701a3715_0_47" title="DSC_0589.JPG"/>
          <p:cNvPicPr preferRelativeResize="0"/>
          <p:nvPr/>
        </p:nvPicPr>
        <p:blipFill rotWithShape="1">
          <a:blip r:embed="rId6">
            <a:alphaModFix/>
          </a:blip>
          <a:srcRect b="7851" l="36216" r="15782" t="7817"/>
          <a:stretch/>
        </p:blipFill>
        <p:spPr>
          <a:xfrm>
            <a:off x="3412838" y="293925"/>
            <a:ext cx="2534226" cy="295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2019-03-19T10:27:49Z</dcterms:created>
  <dc:creator>KK</dc:creator>
</cp:coreProperties>
</file>