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jtzQ9yRaOGSovLQ22HcafYr7XO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37124b229_0_6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3437124b229_0_6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3437124b229_0_6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37124b22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437124b22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3437124b22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37124b229_0_4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3437124b229_0_4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3437124b229_0_4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1be8fc270_0_1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51be8fc270_0_1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g351be8fc270_0_12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37124b229_0_7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3437124b229_0_7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3437124b229_0_7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4.jpg"/><Relationship Id="rId9" Type="http://schemas.openxmlformats.org/officeDocument/2006/relationships/image" Target="../media/image21.jpg"/><Relationship Id="rId5" Type="http://schemas.openxmlformats.org/officeDocument/2006/relationships/image" Target="../media/image20.jpg"/><Relationship Id="rId6" Type="http://schemas.openxmlformats.org/officeDocument/2006/relationships/image" Target="../media/image23.jpg"/><Relationship Id="rId7" Type="http://schemas.openxmlformats.org/officeDocument/2006/relationships/image" Target="../media/image27.jpg"/><Relationship Id="rId8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9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5.jp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5" Type="http://schemas.openxmlformats.org/officeDocument/2006/relationships/image" Target="../media/image14.jpg"/><Relationship Id="rId6" Type="http://schemas.openxmlformats.org/officeDocument/2006/relationships/image" Target="../media/image12.jpg"/><Relationship Id="rId7" Type="http://schemas.openxmlformats.org/officeDocument/2006/relationships/image" Target="../media/image15.jpg"/><Relationship Id="rId8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Relationship Id="rId5" Type="http://schemas.openxmlformats.org/officeDocument/2006/relationships/image" Target="../media/image40.jpg"/><Relationship Id="rId6" Type="http://schemas.openxmlformats.org/officeDocument/2006/relationships/image" Target="../media/image19.jpg"/><Relationship Id="rId7" Type="http://schemas.openxmlformats.org/officeDocument/2006/relationships/image" Target="../media/image37.jp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Relationship Id="rId5" Type="http://schemas.openxmlformats.org/officeDocument/2006/relationships/image" Target="../media/image42.jpg"/><Relationship Id="rId6" Type="http://schemas.openxmlformats.org/officeDocument/2006/relationships/image" Target="../media/image41.jpg"/><Relationship Id="rId7" Type="http://schemas.openxmlformats.org/officeDocument/2006/relationships/image" Target="../media/image39.jpg"/><Relationship Id="rId8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Relationship Id="rId9" Type="http://schemas.openxmlformats.org/officeDocument/2006/relationships/image" Target="../media/image3.png"/><Relationship Id="rId5" Type="http://schemas.openxmlformats.org/officeDocument/2006/relationships/image" Target="../media/image34.jpg"/><Relationship Id="rId6" Type="http://schemas.openxmlformats.org/officeDocument/2006/relationships/image" Target="../media/image36.jpg"/><Relationship Id="rId7" Type="http://schemas.openxmlformats.org/officeDocument/2006/relationships/image" Target="../media/image33.jpg"/><Relationship Id="rId8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84863" y="43338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May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maju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Honey pollen flower icon vector. Isolated contour symbol illustration (Dostarczone przez Getty Images)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6310" y="14712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7643" y="3955627"/>
            <a:ext cx="2973653" cy="223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13666" t="29348"/>
          <a:stretch/>
        </p:blipFill>
        <p:spPr>
          <a:xfrm>
            <a:off x="0" y="3613225"/>
            <a:ext cx="2973650" cy="324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23704" l="0" r="0" t="0"/>
          <a:stretch/>
        </p:blipFill>
        <p:spPr>
          <a:xfrm>
            <a:off x="5620526" y="3613225"/>
            <a:ext cx="3523472" cy="331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0450" y="917433"/>
            <a:ext cx="2433548" cy="324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8200" y="1434205"/>
            <a:ext cx="3792246" cy="252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9">
            <a:alphaModFix/>
          </a:blip>
          <a:srcRect b="28676" l="0" r="-3188" t="13379"/>
          <a:stretch/>
        </p:blipFill>
        <p:spPr>
          <a:xfrm>
            <a:off x="0" y="1457750"/>
            <a:ext cx="3367577" cy="252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437124b229_0_60" title="IMG_823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500" y="2692075"/>
            <a:ext cx="3586652" cy="219752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437124b229_0_60"/>
          <p:cNvSpPr txBox="1"/>
          <p:nvPr/>
        </p:nvSpPr>
        <p:spPr>
          <a:xfrm>
            <a:off x="1453350" y="538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437124b229_0_60"/>
          <p:cNvSpPr txBox="1"/>
          <p:nvPr/>
        </p:nvSpPr>
        <p:spPr>
          <a:xfrm>
            <a:off x="-59125" y="53875"/>
            <a:ext cx="6237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Around the world Project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g3437124b229_0_60" title="Kopia IMG_8103.jpeg"/>
          <p:cNvPicPr preferRelativeResize="0"/>
          <p:nvPr/>
        </p:nvPicPr>
        <p:blipFill rotWithShape="1">
          <a:blip r:embed="rId4">
            <a:alphaModFix/>
          </a:blip>
          <a:srcRect b="14806" l="16041" r="5821" t="0"/>
          <a:stretch/>
        </p:blipFill>
        <p:spPr>
          <a:xfrm>
            <a:off x="0" y="785475"/>
            <a:ext cx="3438848" cy="275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437124b229_0_60" title="IMG_8105.jpeg"/>
          <p:cNvPicPr preferRelativeResize="0"/>
          <p:nvPr/>
        </p:nvPicPr>
        <p:blipFill rotWithShape="1">
          <a:blip r:embed="rId5">
            <a:alphaModFix/>
          </a:blip>
          <a:srcRect b="21336" l="16156" r="31844" t="21735"/>
          <a:stretch/>
        </p:blipFill>
        <p:spPr>
          <a:xfrm>
            <a:off x="3369925" y="785475"/>
            <a:ext cx="2808248" cy="230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437124b229_0_60"/>
          <p:cNvSpPr txBox="1"/>
          <p:nvPr/>
        </p:nvSpPr>
        <p:spPr>
          <a:xfrm>
            <a:off x="6365350" y="658225"/>
            <a:ext cx="2611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had a special </a:t>
            </a: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guest</a:t>
            </a: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who met us online and told us about Canada !</a:t>
            </a:r>
            <a:endParaRPr sz="400"/>
          </a:p>
        </p:txBody>
      </p:sp>
      <p:pic>
        <p:nvPicPr>
          <p:cNvPr id="107" name="Google Shape;107;g3437124b229_0_60" title="DSC_0525.JPG"/>
          <p:cNvPicPr preferRelativeResize="0"/>
          <p:nvPr/>
        </p:nvPicPr>
        <p:blipFill rotWithShape="1">
          <a:blip r:embed="rId6">
            <a:alphaModFix/>
          </a:blip>
          <a:srcRect b="9362" l="10874" r="14792" t="33130"/>
          <a:stretch/>
        </p:blipFill>
        <p:spPr>
          <a:xfrm>
            <a:off x="2118500" y="4427650"/>
            <a:ext cx="3803448" cy="19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437124b229_0_60" title="DSC_0647.JPG"/>
          <p:cNvPicPr preferRelativeResize="0"/>
          <p:nvPr/>
        </p:nvPicPr>
        <p:blipFill rotWithShape="1">
          <a:blip r:embed="rId7">
            <a:alphaModFix/>
          </a:blip>
          <a:srcRect b="5288" l="10014" r="21768" t="34820"/>
          <a:stretch/>
        </p:blipFill>
        <p:spPr>
          <a:xfrm>
            <a:off x="5660925" y="2197525"/>
            <a:ext cx="3522499" cy="20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437124b229_0_60" title="DSC_062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5150" y="4262050"/>
            <a:ext cx="3438848" cy="229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437124b229_0_60" title="DSC_1146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537375"/>
            <a:ext cx="2118501" cy="317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11575" y="2148050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4375" y="5394425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39275" y="5083725"/>
            <a:ext cx="227274" cy="22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5950" y="4713900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4600" y="2401675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5050" y="5049563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437124b229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67375" y="4748063"/>
            <a:ext cx="227274" cy="22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4027083 (Dostarczone przez Getty Images)" id="123" name="Google Shape;123;g3437124b2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450" y="1090351"/>
            <a:ext cx="3734851" cy="2505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437124b229_0_0"/>
          <p:cNvSpPr txBox="1"/>
          <p:nvPr/>
        </p:nvSpPr>
        <p:spPr>
          <a:xfrm>
            <a:off x="0" y="-30700"/>
            <a:ext cx="604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g3437124b229_0_0" title="IMG_834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200" y="3354218"/>
            <a:ext cx="3865600" cy="2899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437124b229_0_0"/>
          <p:cNvSpPr txBox="1"/>
          <p:nvPr/>
        </p:nvSpPr>
        <p:spPr>
          <a:xfrm>
            <a:off x="0" y="0"/>
            <a:ext cx="6296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Poznajemy ukształtowanie terenu w Polsce</a:t>
            </a:r>
            <a:endParaRPr/>
          </a:p>
        </p:txBody>
      </p:sp>
      <p:pic>
        <p:nvPicPr>
          <p:cNvPr id="127" name="Google Shape;127;g3437124b229_0_0" title="IMG_824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176" y="3354225"/>
            <a:ext cx="2627823" cy="350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7124b229_0_0" title="IMG_8251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346638"/>
            <a:ext cx="2639201" cy="35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437124b229_0_0" title="IMG_8246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7575" y="1031250"/>
            <a:ext cx="2033576" cy="271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437124b229_0_0" title="IMG_8247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9750" y="1031250"/>
            <a:ext cx="2033576" cy="271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437124b229_0_0" title="IMG_8244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1151" y="674625"/>
            <a:ext cx="2132847" cy="284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37124b229_0_0" title="IMG_8249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169704"/>
            <a:ext cx="1929750" cy="257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37124b229_0_45"/>
          <p:cNvSpPr txBox="1"/>
          <p:nvPr/>
        </p:nvSpPr>
        <p:spPr>
          <a:xfrm>
            <a:off x="0" y="0"/>
            <a:ext cx="60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437124b229_0_45"/>
          <p:cNvSpPr txBox="1"/>
          <p:nvPr/>
        </p:nvSpPr>
        <p:spPr>
          <a:xfrm>
            <a:off x="0" y="192044"/>
            <a:ext cx="6371100" cy="15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Poznajemy Polskę i przypominamy sobie zasady bezpiecznego </a:t>
            </a:r>
            <a:r>
              <a:rPr b="1" lang="pl-PL" sz="3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podróżowania</a:t>
            </a: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140" name="Google Shape;140;g3437124b229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325" y="4310554"/>
            <a:ext cx="2903246" cy="19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437124b229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418" y="4310551"/>
            <a:ext cx="3396584" cy="254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437124b229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1134763"/>
            <a:ext cx="4464057" cy="334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437124b229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2117900"/>
            <a:ext cx="5121400" cy="23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437124b229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310551"/>
            <a:ext cx="3396569" cy="254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37124b229_0_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4175" y="2187475"/>
            <a:ext cx="295601" cy="2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37124b229_0_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6150" y="5276200"/>
            <a:ext cx="4002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78b2e2f7a_0_6"/>
          <p:cNvSpPr txBox="1"/>
          <p:nvPr/>
        </p:nvSpPr>
        <p:spPr>
          <a:xfrm>
            <a:off x="137950" y="49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278b2e2f7a_0_6"/>
          <p:cNvSpPr txBox="1"/>
          <p:nvPr/>
        </p:nvSpPr>
        <p:spPr>
          <a:xfrm>
            <a:off x="137950" y="157625"/>
            <a:ext cx="5754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Futrzaci</a:t>
            </a: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goście i ich opiekunowie w szkole </a:t>
            </a:r>
            <a:endParaRPr/>
          </a:p>
        </p:txBody>
      </p:sp>
      <p:pic>
        <p:nvPicPr>
          <p:cNvPr id="154" name="Google Shape;154;g3278b2e2f7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138" y="4558675"/>
            <a:ext cx="3458177" cy="229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278b2e2f7a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326" y="869281"/>
            <a:ext cx="4323218" cy="287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278b2e2f7a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90623"/>
            <a:ext cx="1911260" cy="28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278b2e2f7a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7228" y="3743774"/>
            <a:ext cx="3688891" cy="24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278b2e2f7a_0_6"/>
          <p:cNvPicPr preferRelativeResize="0"/>
          <p:nvPr/>
        </p:nvPicPr>
        <p:blipFill rotWithShape="1">
          <a:blip r:embed="rId7">
            <a:alphaModFix/>
          </a:blip>
          <a:srcRect b="0" l="0" r="0" t="13367"/>
          <a:stretch/>
        </p:blipFill>
        <p:spPr>
          <a:xfrm>
            <a:off x="6756125" y="3743775"/>
            <a:ext cx="2387870" cy="31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278b2e2f7a_0_6"/>
          <p:cNvPicPr preferRelativeResize="0"/>
          <p:nvPr/>
        </p:nvPicPr>
        <p:blipFill rotWithShape="1">
          <a:blip r:embed="rId8">
            <a:alphaModFix/>
          </a:blip>
          <a:srcRect b="0" l="13688" r="0" t="0"/>
          <a:stretch/>
        </p:blipFill>
        <p:spPr>
          <a:xfrm>
            <a:off x="1911250" y="1716650"/>
            <a:ext cx="3184043" cy="24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1be8fc270_0_12"/>
          <p:cNvSpPr txBox="1"/>
          <p:nvPr/>
        </p:nvSpPr>
        <p:spPr>
          <a:xfrm>
            <a:off x="120450" y="137975"/>
            <a:ext cx="623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51be8fc270_0_12"/>
          <p:cNvSpPr txBox="1"/>
          <p:nvPr/>
        </p:nvSpPr>
        <p:spPr>
          <a:xfrm>
            <a:off x="683942" y="137975"/>
            <a:ext cx="55080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Chromebook</a:t>
            </a: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skills </a:t>
            </a:r>
            <a:endParaRPr/>
          </a:p>
        </p:txBody>
      </p:sp>
      <p:pic>
        <p:nvPicPr>
          <p:cNvPr id="167" name="Google Shape;167;g351be8fc270_0_12" title="IMG_837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536136"/>
            <a:ext cx="5047649" cy="378573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51be8fc270_0_12"/>
          <p:cNvSpPr txBox="1"/>
          <p:nvPr/>
        </p:nvSpPr>
        <p:spPr>
          <a:xfrm flipH="1">
            <a:off x="5047652" y="1374151"/>
            <a:ext cx="39759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already start the computer, log into google drive and gmail, Miss Kelly sends us emails with tasks. soon we will be writing papers on the computer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37124b229_0_78"/>
          <p:cNvSpPr txBox="1"/>
          <p:nvPr/>
        </p:nvSpPr>
        <p:spPr>
          <a:xfrm>
            <a:off x="206950" y="147825"/>
            <a:ext cx="3616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 FUN TIME !</a:t>
            </a:r>
            <a:endParaRPr/>
          </a:p>
        </p:txBody>
      </p:sp>
      <p:pic>
        <p:nvPicPr>
          <p:cNvPr id="175" name="Google Shape;175;g3437124b229_0_78" title="IMG_812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425" y="3502575"/>
            <a:ext cx="2516575" cy="335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437124b229_0_78" title="IMG_7460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600" y="934275"/>
            <a:ext cx="3424399" cy="25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437124b229_0_78" title="IMG_746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9750" y="3502575"/>
            <a:ext cx="3517676" cy="26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437124b229_0_78" title="IMG_5385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300" y="934275"/>
            <a:ext cx="3424399" cy="25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437124b229_0_78" title="IMG_583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34275"/>
            <a:ext cx="2354300" cy="313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437124b229_0_78" title="IMG_5833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808499"/>
            <a:ext cx="3109750" cy="233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437124b229_0_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5950" y="4138450"/>
            <a:ext cx="295601" cy="29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