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3" roundtripDataSignature="AMtx7mgr9b0uH/OQg7KKOiN2M02xYpIO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437124b229_0_6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g3437124b229_0_6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g3437124b229_0_6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437124b229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3437124b229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g3437124b229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37124b229_0_45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3437124b229_0_45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g3437124b229_0_45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78b2e2f7a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3278b2e2f7a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g3278b2e2f7a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1be8fc270_0_12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1be8fc270_0_12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51be8fc270_0_12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37124b229_0_78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3437124b229_0_78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g3437124b229_0_78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jpg"/><Relationship Id="rId10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3.jpg"/><Relationship Id="rId9" Type="http://schemas.openxmlformats.org/officeDocument/2006/relationships/image" Target="../media/image14.jpg"/><Relationship Id="rId5" Type="http://schemas.openxmlformats.org/officeDocument/2006/relationships/image" Target="../media/image6.jpg"/><Relationship Id="rId6" Type="http://schemas.openxmlformats.org/officeDocument/2006/relationships/image" Target="../media/image4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jpg"/><Relationship Id="rId10" Type="http://schemas.openxmlformats.org/officeDocument/2006/relationships/image" Target="../media/image9.jpg"/><Relationship Id="rId13" Type="http://schemas.openxmlformats.org/officeDocument/2006/relationships/image" Target="../media/image19.jpg"/><Relationship Id="rId1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6.jpg"/><Relationship Id="rId9" Type="http://schemas.openxmlformats.org/officeDocument/2006/relationships/image" Target="../media/image8.jpg"/><Relationship Id="rId14" Type="http://schemas.openxmlformats.org/officeDocument/2006/relationships/image" Target="../media/image2.jpg"/><Relationship Id="rId5" Type="http://schemas.openxmlformats.org/officeDocument/2006/relationships/image" Target="../media/image17.jpg"/><Relationship Id="rId6" Type="http://schemas.openxmlformats.org/officeDocument/2006/relationships/image" Target="../media/image12.jpg"/><Relationship Id="rId7" Type="http://schemas.openxmlformats.org/officeDocument/2006/relationships/image" Target="../media/image20.jpg"/><Relationship Id="rId8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5" Type="http://schemas.openxmlformats.org/officeDocument/2006/relationships/image" Target="../media/image27.jpg"/><Relationship Id="rId6" Type="http://schemas.openxmlformats.org/officeDocument/2006/relationships/image" Target="../media/image38.jpg"/><Relationship Id="rId7" Type="http://schemas.openxmlformats.org/officeDocument/2006/relationships/image" Target="../media/image26.jpg"/><Relationship Id="rId8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jpg"/><Relationship Id="rId10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g"/><Relationship Id="rId4" Type="http://schemas.openxmlformats.org/officeDocument/2006/relationships/image" Target="../media/image34.jpg"/><Relationship Id="rId9" Type="http://schemas.openxmlformats.org/officeDocument/2006/relationships/image" Target="../media/image35.jpg"/><Relationship Id="rId5" Type="http://schemas.openxmlformats.org/officeDocument/2006/relationships/image" Target="../media/image30.jpg"/><Relationship Id="rId6" Type="http://schemas.openxmlformats.org/officeDocument/2006/relationships/image" Target="../media/image39.jpg"/><Relationship Id="rId7" Type="http://schemas.openxmlformats.org/officeDocument/2006/relationships/image" Target="../media/image32.jpg"/><Relationship Id="rId8" Type="http://schemas.openxmlformats.org/officeDocument/2006/relationships/image" Target="../media/image25.jp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Relationship Id="rId4" Type="http://schemas.openxmlformats.org/officeDocument/2006/relationships/image" Target="../media/image37.jpg"/><Relationship Id="rId9" Type="http://schemas.openxmlformats.org/officeDocument/2006/relationships/image" Target="../media/image46.jpg"/><Relationship Id="rId5" Type="http://schemas.openxmlformats.org/officeDocument/2006/relationships/image" Target="../media/image40.jpg"/><Relationship Id="rId6" Type="http://schemas.openxmlformats.org/officeDocument/2006/relationships/image" Target="../media/image29.jpg"/><Relationship Id="rId7" Type="http://schemas.openxmlformats.org/officeDocument/2006/relationships/image" Target="../media/image41.jpg"/><Relationship Id="rId8" Type="http://schemas.openxmlformats.org/officeDocument/2006/relationships/image" Target="../media/image42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2.jpg"/><Relationship Id="rId10" Type="http://schemas.openxmlformats.org/officeDocument/2006/relationships/image" Target="../media/image51.jpg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3.jpg"/><Relationship Id="rId4" Type="http://schemas.openxmlformats.org/officeDocument/2006/relationships/image" Target="../media/image55.jpg"/><Relationship Id="rId9" Type="http://schemas.openxmlformats.org/officeDocument/2006/relationships/image" Target="../media/image50.jpg"/><Relationship Id="rId5" Type="http://schemas.openxmlformats.org/officeDocument/2006/relationships/image" Target="../media/image47.jpg"/><Relationship Id="rId6" Type="http://schemas.openxmlformats.org/officeDocument/2006/relationships/image" Target="../media/image53.jpg"/><Relationship Id="rId7" Type="http://schemas.openxmlformats.org/officeDocument/2006/relationships/image" Target="../media/image48.jpg"/><Relationship Id="rId8" Type="http://schemas.openxmlformats.org/officeDocument/2006/relationships/image" Target="../media/image4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4.jpg"/><Relationship Id="rId4" Type="http://schemas.openxmlformats.org/officeDocument/2006/relationships/image" Target="../media/image44.jpg"/><Relationship Id="rId9" Type="http://schemas.openxmlformats.org/officeDocument/2006/relationships/image" Target="../media/image59.jpg"/><Relationship Id="rId5" Type="http://schemas.openxmlformats.org/officeDocument/2006/relationships/image" Target="../media/image45.jpg"/><Relationship Id="rId6" Type="http://schemas.openxmlformats.org/officeDocument/2006/relationships/image" Target="../media/image58.jpg"/><Relationship Id="rId7" Type="http://schemas.openxmlformats.org/officeDocument/2006/relationships/image" Target="../media/image57.jpg"/><Relationship Id="rId8" Type="http://schemas.openxmlformats.org/officeDocument/2006/relationships/image" Target="../media/image5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title="20250411_145756.jpg"/>
          <p:cNvPicPr preferRelativeResize="0"/>
          <p:nvPr/>
        </p:nvPicPr>
        <p:blipFill rotWithShape="1">
          <a:blip r:embed="rId3">
            <a:alphaModFix/>
          </a:blip>
          <a:srcRect b="0" l="25420" r="24580" t="0"/>
          <a:stretch/>
        </p:blipFill>
        <p:spPr>
          <a:xfrm>
            <a:off x="4656575" y="1229676"/>
            <a:ext cx="2643425" cy="262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title="image0007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9419" y="3852700"/>
            <a:ext cx="1777732" cy="23702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April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 kwietniu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1" name="Google Shape;91;p1" title="image00001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67150" y="1229675"/>
            <a:ext cx="2276851" cy="303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title="image00008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852700"/>
            <a:ext cx="2276851" cy="3035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title="image00071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76850" y="3852700"/>
            <a:ext cx="3160407" cy="237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title="image00005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229675"/>
            <a:ext cx="1967274" cy="262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title="image00029.jpeg"/>
          <p:cNvPicPr preferRelativeResize="0"/>
          <p:nvPr/>
        </p:nvPicPr>
        <p:blipFill rotWithShape="1">
          <a:blip r:embed="rId9">
            <a:alphaModFix/>
          </a:blip>
          <a:srcRect b="10921" l="0" r="0" t="0"/>
          <a:stretch/>
        </p:blipFill>
        <p:spPr>
          <a:xfrm>
            <a:off x="6820989" y="4099000"/>
            <a:ext cx="2323012" cy="275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title="IMG_6591.jpg"/>
          <p:cNvPicPr preferRelativeResize="0"/>
          <p:nvPr/>
        </p:nvPicPr>
        <p:blipFill rotWithShape="1">
          <a:blip r:embed="rId10">
            <a:alphaModFix/>
          </a:blip>
          <a:srcRect b="15456" l="0" r="0" t="15449"/>
          <a:stretch/>
        </p:blipFill>
        <p:spPr>
          <a:xfrm>
            <a:off x="1884050" y="1229663"/>
            <a:ext cx="3078098" cy="2835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97" name="Google Shape;97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32219" y="1814169"/>
            <a:ext cx="679552" cy="6795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98" name="Google Shape;98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96310" y="1471286"/>
            <a:ext cx="410250" cy="41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99" name="Google Shape;99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40203" y="4697079"/>
            <a:ext cx="268877" cy="268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00" name="Google Shape;100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11785" y="5052686"/>
            <a:ext cx="410250" cy="4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437124b229_0_60"/>
          <p:cNvSpPr txBox="1"/>
          <p:nvPr/>
        </p:nvSpPr>
        <p:spPr>
          <a:xfrm>
            <a:off x="1453350" y="53875"/>
            <a:ext cx="6237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Projekt - rośliny wiosną </a:t>
            </a:r>
            <a:endParaRPr/>
          </a:p>
        </p:txBody>
      </p:sp>
      <p:pic>
        <p:nvPicPr>
          <p:cNvPr id="107" name="Google Shape;107;g3437124b229_0_60" title="IMG_662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70612"/>
            <a:ext cx="2730301" cy="204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437124b229_0_60" title="IMG_677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0300" y="4150100"/>
            <a:ext cx="2730301" cy="204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437124b229_0_60" title="IMG_678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818375"/>
            <a:ext cx="2730301" cy="2047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437124b229_0_60" title="IMG_6312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56725"/>
            <a:ext cx="1746674" cy="232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437124b229_0_60" title="IMG_6333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6675" y="656725"/>
            <a:ext cx="1820275" cy="242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437124b229_0_60" title="IMG_6323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0301" y="2617950"/>
            <a:ext cx="1650301" cy="220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437124b229_0_60" title="IMG_6358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60601" y="3701425"/>
            <a:ext cx="1909236" cy="254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437124b229_0_60" title="IMG_6376.jpe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07275" y="3701450"/>
            <a:ext cx="1936723" cy="258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437124b229_0_60" title="IMG_6494.jpe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89900" y="1081600"/>
            <a:ext cx="2026598" cy="270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437124b229_0_60" title="IMG_6491.jpe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66951" y="1081600"/>
            <a:ext cx="3522949" cy="264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437124b229_0_60" title="IMG_6447.jpe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24100" y="2985601"/>
            <a:ext cx="1436502" cy="1915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18" name="Google Shape;118;g3437124b229_0_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71510" y="3223886"/>
            <a:ext cx="410250" cy="41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19" name="Google Shape;119;g3437124b229_0_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882731" y="2245981"/>
            <a:ext cx="188426" cy="188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20" name="Google Shape;120;g3437124b229_0_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380593" y="2057556"/>
            <a:ext cx="188426" cy="188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3437124b229_0_0" title="IMG_645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77975"/>
            <a:ext cx="2339674" cy="311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3437124b229_0_0" title="IMG_642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9944" y="3946625"/>
            <a:ext cx="1751708" cy="233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3437124b229_0_0"/>
          <p:cNvSpPr txBox="1"/>
          <p:nvPr/>
        </p:nvSpPr>
        <p:spPr>
          <a:xfrm>
            <a:off x="0" y="-30700"/>
            <a:ext cx="6040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Wycieczka do Ogrodu Botanicznego Powsin</a:t>
            </a:r>
            <a:endParaRPr/>
          </a:p>
        </p:txBody>
      </p:sp>
      <p:pic>
        <p:nvPicPr>
          <p:cNvPr id="129" name="Google Shape;129;g3437124b229_0_0" title="IMG_6453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8075" y="670025"/>
            <a:ext cx="245745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437124b229_0_0" title="IMG_6448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6550" y="670025"/>
            <a:ext cx="2457450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437124b229_0_0" title="IMG_6368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5050" y="3946625"/>
            <a:ext cx="3498952" cy="262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37124b229_0_0" title="IMG_6346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39675" y="3759967"/>
            <a:ext cx="1958400" cy="261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437124b229_0_0" title="IMG_6503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970350"/>
            <a:ext cx="4298076" cy="2807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34" name="Google Shape;134;g3437124b229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34925" y="2389950"/>
            <a:ext cx="216801" cy="216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35" name="Google Shape;135;g3437124b229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99525" y="1962250"/>
            <a:ext cx="216801" cy="216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36" name="Google Shape;136;g3437124b229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1775" y="2414075"/>
            <a:ext cx="216801" cy="216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37" name="Google Shape;137;g3437124b229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75824" y="1905199"/>
            <a:ext cx="330900" cy="330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38" name="Google Shape;138;g3437124b229_0_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57200" y="4611425"/>
            <a:ext cx="473452" cy="473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37124b229_0_45"/>
          <p:cNvSpPr txBox="1"/>
          <p:nvPr/>
        </p:nvSpPr>
        <p:spPr>
          <a:xfrm>
            <a:off x="0" y="0"/>
            <a:ext cx="6099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Science experiments</a:t>
            </a:r>
            <a:endParaRPr/>
          </a:p>
        </p:txBody>
      </p:sp>
      <p:pic>
        <p:nvPicPr>
          <p:cNvPr id="145" name="Google Shape;145;g3437124b229_0_45" title="IMG_674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32425"/>
            <a:ext cx="2478474" cy="330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437124b229_0_45" title="IMG_676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53385"/>
            <a:ext cx="2478474" cy="330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437124b229_0_45" title="IMG_675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8475" y="632425"/>
            <a:ext cx="2201476" cy="29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437124b229_0_45" title="IMG_6756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8475" y="3320625"/>
            <a:ext cx="2201476" cy="293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437124b229_0_45" title="IMG_6762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79950" y="632425"/>
            <a:ext cx="2239100" cy="298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437124b229_0_45" title="IMG_6757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1138" y="3270456"/>
            <a:ext cx="2239100" cy="298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3437124b229_0_45" title="IMG_6734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04900" y="632450"/>
            <a:ext cx="2239100" cy="298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437124b229_0_45" title="IMG_6736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6100" y="3508600"/>
            <a:ext cx="2239100" cy="29854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53" name="Google Shape;153;g3437124b229_0_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89060" y="3731886"/>
            <a:ext cx="410250" cy="41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54" name="Google Shape;154;g3437124b229_0_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67158" y="4303369"/>
            <a:ext cx="609674" cy="609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55" name="Google Shape;155;g3437124b229_0_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26410" y="4403099"/>
            <a:ext cx="410250" cy="41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56" name="Google Shape;156;g3437124b229_0_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81205" y="3886131"/>
            <a:ext cx="255990" cy="25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3278b2e2f7a_0_6" title="IMG_663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0675" y="3423699"/>
            <a:ext cx="2093326" cy="279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278b2e2f7a_0_6" title="IMG_682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8499" y="726350"/>
            <a:ext cx="3721498" cy="279112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3278b2e2f7a_0_6"/>
          <p:cNvSpPr txBox="1"/>
          <p:nvPr/>
        </p:nvSpPr>
        <p:spPr>
          <a:xfrm>
            <a:off x="137950" y="492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Język Polski </a:t>
            </a:r>
            <a:endParaRPr/>
          </a:p>
        </p:txBody>
      </p:sp>
      <p:pic>
        <p:nvPicPr>
          <p:cNvPr id="165" name="Google Shape;165;g3278b2e2f7a_0_6" title="IMG_6836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2134" y="726350"/>
            <a:ext cx="3596411" cy="26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278b2e2f7a_0_6" title="IMG_681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7350" y="726350"/>
            <a:ext cx="2093326" cy="2791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278b2e2f7a_0_6" title="IMG_6817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0675" y="726350"/>
            <a:ext cx="2093326" cy="279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278b2e2f7a_0_6" title="IMG_6706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54276" y="3517475"/>
            <a:ext cx="3596401" cy="26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278b2e2f7a_0_6" title="IMG_6619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52400" y="3349927"/>
            <a:ext cx="3918177" cy="2938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70" name="Google Shape;170;g3278b2e2f7a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01010" y="1433186"/>
            <a:ext cx="410250" cy="41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71" name="Google Shape;171;g3278b2e2f7a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78510" y="3592186"/>
            <a:ext cx="410250" cy="41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72" name="Google Shape;172;g3278b2e2f7a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7574" y="3517457"/>
            <a:ext cx="410250" cy="4102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73" name="Google Shape;173;g3278b2e2f7a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378" y="1557141"/>
            <a:ext cx="286275" cy="286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74" name="Google Shape;174;g3278b2e2f7a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11260" y="4379586"/>
            <a:ext cx="410250" cy="4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351be8fc270_0_12" title="image00057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154838"/>
            <a:ext cx="1907351" cy="254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51be8fc270_0_12" title="image00046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2652" y="3697912"/>
            <a:ext cx="1907351" cy="254314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351be8fc270_0_12"/>
          <p:cNvSpPr txBox="1"/>
          <p:nvPr/>
        </p:nvSpPr>
        <p:spPr>
          <a:xfrm>
            <a:off x="120450" y="137975"/>
            <a:ext cx="6231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Czytamy coraz więcej</a:t>
            </a:r>
            <a:r>
              <a:rPr b="1" lang="pl-PL" sz="26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! Opowiadamy o ciekawych książkach </a:t>
            </a:r>
            <a:endParaRPr sz="800"/>
          </a:p>
        </p:txBody>
      </p:sp>
      <p:pic>
        <p:nvPicPr>
          <p:cNvPr id="183" name="Google Shape;183;g351be8fc270_0_12" title="image00011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697925"/>
            <a:ext cx="1907351" cy="25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51be8fc270_0_12" title="image00016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7350" y="3697921"/>
            <a:ext cx="1907351" cy="254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51be8fc270_0_12" title="image00038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4698" y="3697913"/>
            <a:ext cx="1907351" cy="2543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51be8fc270_0_12" title="image00053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36650" y="3697917"/>
            <a:ext cx="1907351" cy="254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51be8fc270_0_12" title="image00066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36646" y="1154825"/>
            <a:ext cx="1907351" cy="254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51be8fc270_0_12" title="image00063.jpe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40200" y="1154825"/>
            <a:ext cx="1907351" cy="25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51be8fc270_0_12" title="image00064.jpe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07350" y="1154800"/>
            <a:ext cx="3432852" cy="25746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90" name="Google Shape;190;g351be8fc270_0_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8560" y="1547486"/>
            <a:ext cx="410250" cy="41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91" name="Google Shape;191;g351be8fc270_0_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89510" y="1547486"/>
            <a:ext cx="410250" cy="41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92" name="Google Shape;192;g351be8fc270_0_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45110" y="2382011"/>
            <a:ext cx="410250" cy="410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ney pollen flower icon vector. Isolated contour symbol illustration (Dostarczone przez Getty Images)" id="193" name="Google Shape;193;g351be8fc270_0_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88610" y="1957711"/>
            <a:ext cx="410250" cy="41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3437124b229_0_78" title="IMG_682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0375" y="3492700"/>
            <a:ext cx="2043617" cy="272482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437124b229_0_78"/>
          <p:cNvSpPr txBox="1"/>
          <p:nvPr/>
        </p:nvSpPr>
        <p:spPr>
          <a:xfrm>
            <a:off x="374450" y="1379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Time !</a:t>
            </a:r>
            <a:endParaRPr/>
          </a:p>
        </p:txBody>
      </p:sp>
      <p:pic>
        <p:nvPicPr>
          <p:cNvPr id="201" name="Google Shape;201;g3437124b229_0_78" title="20250404_14374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95400"/>
            <a:ext cx="5243674" cy="242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437124b229_0_78" title="20250404_15123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8725" y="2616000"/>
            <a:ext cx="1663600" cy="360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437124b229_0_78" title="IMG_681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3400" y="3029625"/>
            <a:ext cx="2390926" cy="318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437124b229_0_78" title="IMG_746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947750"/>
            <a:ext cx="3912673" cy="293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437124b229_0_78" title="IMG_7455 (1)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98876" y="755425"/>
            <a:ext cx="2345126" cy="312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3437124b229_0_78" title="IMG_745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69375" y="666625"/>
            <a:ext cx="3229507" cy="242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