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hMylKOoSTms43dmIpJ1I8oF0cS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title="1000025193.jpg"/>
          <p:cNvPicPr preferRelativeResize="0"/>
          <p:nvPr/>
        </p:nvPicPr>
        <p:blipFill rotWithShape="1">
          <a:blip r:embed="rId3">
            <a:alphaModFix/>
          </a:blip>
          <a:srcRect b="25109" l="0" r="0" t="25109"/>
          <a:stretch/>
        </p:blipFill>
        <p:spPr>
          <a:xfrm>
            <a:off x="431250" y="-6650"/>
            <a:ext cx="6137999" cy="171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31250" y="2304650"/>
            <a:ext cx="6138000" cy="384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Domy, domeczki…., Zabawki, Gady wymarłe i współczesne, Smokolandia, 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Na tropach wiosny, Wszystko może być muzyką</a:t>
            </a:r>
            <a:endParaRPr sz="9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097" y="89362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09100" y="9305250"/>
            <a:ext cx="30240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Wystawa “Wynalazki”                                              Pierwszy dzień wiosny. Wiosenne przebrania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338" y="77556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15650" y="8128101"/>
            <a:ext cx="6160200" cy="764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Opisz zmiany, jakie zachodzą w przyrodzie wiosną.                                                                                                                                Wymień wyrazy, które w nazwie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zawierają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głoski: d, k, ,l  s, w.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Opowiedz o swojej ulubionej zabawce.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Jakie znasz rodzaje dinozaurów? Wymień kilka ssaków.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89362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517950" y="9305350"/>
            <a:ext cx="3058800" cy="36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9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Wycieczka do Ogrodu Botanicznego w Powsinie</a:t>
            </a:r>
            <a:endParaRPr sz="925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pl-PL" sz="925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Indywidualne spotkania z rodzicami</a:t>
            </a:r>
            <a:endParaRPr sz="925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sz="225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marzec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NAUCZYCIEL: Aleksandra Rydel, Magdalena Dąbkowska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5600" y="3009563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1250" y="3721150"/>
            <a:ext cx="3496500" cy="1389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Wprowadzenie liter: d, k, l, s, w.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Ćwiczenia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grafomotoryczne, pokaz kierunku kreślenia i kształtu liter pisanych w liniaturze w pionie i w poziomie, w piasku i z użyciem drucików kreatywnych.                                                                           Analiza głoskowa wyrazów. Głoski w nagłosie, wygłosie i śródgłosie. Wskazywanie samogłosek i spółgłosek w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wyrazach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Inscenizacja wiersz A. Fredry “Paweł i Gaweł”.                                 Zagadki o zawodach.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Zabawy dźwiękonaśladowcze.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Czytanie prostych zdań.Wskazywanie zdań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pytających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1250" y="5460425"/>
            <a:ext cx="3496500" cy="2174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Domy w różnych miejscach na świecie. Zawody.                           Budowa kota. Cechy charakterystyczne. Koty domowe i dzikie, egzotyczne. Powiedzenia o kotach.                                        Historia zabawek. Rozmowa o mojej ulubionej zabawce. Funkcje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zaba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wek na całym świecie.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Dinozaury - historia, cechy charakterystyczne, różnice.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Gromady zwierząt - charakterystyczne cechy, klasyfikowanie do grupy.                   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Smokolandia - opowiadanie o smoku, rozmowa o odmienności, ukrytych talentach i wyjątkowości każdego z nas.                                 Nauka piosenki o wiośnie. Zmiany zachodzące wiosną w przyrodzie. Oznaki wiosny. Budowa bociana, ciekawostki o bocianach, Obserwacja bocianów przez kamerki internetowe.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Popularne instrumenty muzyczne, rozpoznawanie instrumentów po dźwiękach, wspólne muzykowanie, zabawa “Dyrygent”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31250" y="3448300"/>
            <a:ext cx="34965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4023000" y="3704075"/>
            <a:ext cx="2530200" cy="221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Poznanie zapisu cyfry “9”, utrwalanie zapisu cyfr w liniaturze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Układanie cyfr z ciał - praca grupowa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Tworzenie bajek matematycznych, zapisywanie działań do zadań z treścią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Matematyczne gry karciane - dodawanie, porównywanie liczebności zbiorów, dopełnianie do danej liczby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Utrwalanie nazw miesięcy,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Klasyfikowanie przedmiotów według cech,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Matematyczne i przyrodnicze sudoku,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Gry planszowe,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Ćwiczenia z wykorzystaniem neurokart,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Ćwiczenia doskonalące pamięć wzrokową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023000" y="3451150"/>
            <a:ext cx="25302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31250" y="5201038"/>
            <a:ext cx="34965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4022975" y="6290325"/>
            <a:ext cx="2553600" cy="1389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Moje super moce - ilustrowanie własnych talentów.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Suknia Pani Wiosny - wycinanie i doklejanie elementów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Jaskółka - symbol wiosny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Wiosenne mega puzzle - kolorowanie w parach.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Nasze instrumenty muzyczne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023000" y="6020325"/>
            <a:ext cx="25536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