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j4Wo6Jq0KtSIWDLFXEt5xLFxgI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title="1000025193.jpg"/>
          <p:cNvPicPr preferRelativeResize="0"/>
          <p:nvPr/>
        </p:nvPicPr>
        <p:blipFill rotWithShape="1">
          <a:blip r:embed="rId3">
            <a:alphaModFix/>
          </a:blip>
          <a:srcRect b="25109" l="0" r="0" t="25109"/>
          <a:stretch/>
        </p:blipFill>
        <p:spPr>
          <a:xfrm>
            <a:off x="431250" y="-6650"/>
            <a:ext cx="6137999" cy="171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431250" y="2304650"/>
            <a:ext cx="6138000" cy="307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/>
              <a:t>Lektura “Magiczne drzewo”. Historia przekazywania informacji.Poczta. Telewizja. Malarstwo. Sztuka ludowa. </a:t>
            </a:r>
            <a:endParaRPr b="0" i="0" sz="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097" y="8707655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09100" y="9082050"/>
            <a:ext cx="3024000" cy="761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Wycieczki do Minicity i Muzeum Sportu.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Konkursy: Logicznego Myślenia, Kangur, Leon zintegrowany, Leon Matematyczny, Olipusek zintegrowany, Olimpusek matematyczny. </a:t>
            </a:r>
            <a:endParaRPr b="0" i="0" sz="9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338" y="76032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15650" y="7959025"/>
            <a:ext cx="6160200" cy="657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 jaki sposób energia elektryczna jest przesyłana do domów, fabryk, szkół i sklepów? Do czego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jest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nam potrzebna energia elektryczna? 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 jaki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sposób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ludzie przekazywali sobie informacje na przestrzeni wieków?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Jakie znamy rodzaje gatunków filmowych? Jakie dziedziny twórczości obejmuje sztuka ludowa?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Opowiadam o historii malartstwa: malarstwo naskalne.,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hieroglify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freski, malarstwo olejne, impresjonizm, abstrakcja itp.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8707650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517950" y="9082150"/>
            <a:ext cx="3058800" cy="7611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7.04. Wycieczka do Fabryki Bombek - Malowanie szklanych jajek.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29.04. Wycieczka do Muzeum Marii Curie- Skłodowskiej.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Warsztaty malowania jajek.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marzec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Anna Kerdelewicz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5600" y="26285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3266775"/>
            <a:ext cx="3339600" cy="1821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Omawianie lektury A.Maleszki “Magiczne drzewo”. Plan wydarzeń. Powtórzenie pisowni wyrazów z rz. Powtórzenie pisowni spółgłosek miękkich. Pisownia wyrazów: włącz, przełącz, podłącz. Tworzenie rodziny wyrazów. Kolejność alfabetyczna wyrazów. Części mowy: rzeczowniki, czasowniki, przymiotniki, liczebniki, przysłówki. Rozbiór zdania. Czasowniki w czasie teraźniejszym, przeszłym, przyszłym. Rodzaje zdań: oznajmujące, pytające, rozkazujące.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just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Wywiad z malarzem. Sztuka pisania - opis obrazu.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Pisemne prace twórcze rozwijające wyobraźnię. Redagowanie notatek na podany temat. Zapisywanie własnego programu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telewizyjnego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5600" y="5335825"/>
            <a:ext cx="3339600" cy="21915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Przyroda wiosną.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Historia przekazywania informacji. Poczta. Adresowanie kopert.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Malarstwo - historia. Sposób komunikowania się oraz wyrażania myśli i nastroju. Omówienie różnych obrazów - technika, tematyka, epoka. Rodzaje malarstwa - martwa natura, pejzaże, portrety, malarstwo abstrakcyjne. Reprodukcje znanych obrazów. Malarstwo Jacka Yerki, Vasilego Kandinskiego.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31250" y="2991100"/>
            <a:ext cx="33396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854400" y="3263950"/>
            <a:ext cx="2698800" cy="2604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Plany i mapy. Mierzenie odległości na planie. Obliczanie wymiarów rzeczywistych na podstawie pomiaru. Obliczenia kalendarzowe. Zapisywanie dat różnymi sposobami. Znajomość znaków rzymskich w zakresie 40. Znajomość podstawowych znaków rzymskich w zakresie 1000. Znaki rzymskie - umiejętność logicznego myślenia. Kolejność wykonywania działań. Mnożenie liczb w zakresie 100. Znajomość pojęć: czynnik, iloczyn. Odczytywanie danych z diagramu, tabeli. Wykonywanie obliczeń z ich wykorzystaniem. Obliczenia pieniężne. Rozwiązywanie zadań matematycznych. Rzędy i kolumny. Ukryte obrazki - kodowanie. Dodawanie i odejmowanie sposobem pisemnym. Liczby główne i porządkowe. Figury przestrzenne - bryły.Figury przestrzenne widziane z góry, z boku, od przodu. 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854400" y="2993950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35600" y="5089525"/>
            <a:ext cx="3339600" cy="246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877850" y="6137925"/>
            <a:ext cx="2698800" cy="1389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Energia elektryczna. Wyróżnianie i nazywanie urządzeń elektrycznych znajdujących się w domach. Czytanie instrukcji obsługi niektórych urządzeń. Poczta internetowa. Historia telewizji. Malarstwo. 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Barwy podstawowe i dopełniające; ciepłe i zimne. Sztuka ludowa.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Malowanie obrazów techniką - pointylizm.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Wykonanie czerwonych krzeseł techniką 3D.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Wykonanie kwiatów z wytłaczanek od jajek.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3877850" y="5867925"/>
            <a:ext cx="2698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