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6000" cx="6858000"/>
  <p:notesSz cx="6797675" cy="9928225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j4Wo6Jq0KtSIWDLFXEt5xLFxgI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2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39963" y="1241425"/>
            <a:ext cx="23177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l-P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239963" y="1241425"/>
            <a:ext cx="23178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79450" y="4778375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49688" y="9429750"/>
            <a:ext cx="29463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ajd tytułowy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tekst pionowy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160249" y="2494053"/>
            <a:ext cx="6537502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pionowy i teks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517474" y="3851277"/>
            <a:ext cx="8452202" cy="1543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625776" y="2365377"/>
            <a:ext cx="8452202" cy="4514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zawartość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główek sekcji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wa elementy zawartośc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34290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8615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ów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lko tytuł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sty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awartość z podpise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az z podpise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 title="1000025193.jpg"/>
          <p:cNvPicPr preferRelativeResize="0"/>
          <p:nvPr/>
        </p:nvPicPr>
        <p:blipFill rotWithShape="1">
          <a:blip r:embed="rId3">
            <a:alphaModFix/>
          </a:blip>
          <a:srcRect b="25109" l="0" r="0" t="25109"/>
          <a:stretch/>
        </p:blipFill>
        <p:spPr>
          <a:xfrm>
            <a:off x="431250" y="-6650"/>
            <a:ext cx="6137999" cy="171877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>
            <p:ph idx="1" type="subTitle"/>
          </p:nvPr>
        </p:nvSpPr>
        <p:spPr>
          <a:xfrm>
            <a:off x="431238" y="1990360"/>
            <a:ext cx="6138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</a:pPr>
            <a:r>
              <a:rPr b="1" lang="pl-PL" sz="1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BLOKI TEMATYCZNE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431250" y="2304650"/>
            <a:ext cx="6138000" cy="307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/>
              <a:t>Lektura “Magiczne drzewo”. Historia przekazywania informacji.Poczta. Telewizja. Malarstwo. Sztuka ludowa. </a:t>
            </a:r>
            <a:endParaRPr b="0" i="0" sz="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09097" y="8707655"/>
            <a:ext cx="3024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PROJEKTY I WYDARZENIA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409100" y="9082050"/>
            <a:ext cx="3024000" cy="761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Wycieczki do Minicity i Muzeum Sportu.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Konkursy: Logicznego Myślenia, Kangur, Leon zintegrowany, Leon Matematyczny, Olipusek zintegrowany, Olimpusek matematyczny. </a:t>
            </a:r>
            <a:endParaRPr b="0" i="0" sz="9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415338" y="7603238"/>
            <a:ext cx="6160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ZAPYTAJ MNIE MAMO, ZAPYTAJ MNIE TATO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415650" y="7959025"/>
            <a:ext cx="6160200" cy="657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 jaki sposób energia elektryczna jest przesyłana do domów, fabryk, szkół i sklepów? Do czego 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jest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nam potrzebna energia elektryczna? 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 jaki 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sposób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ludzie przekazywali sobie informacje na przestrzeni wieków?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Jakie znamy rodzaje gatunków filmowych? Jakie dziedziny twórczości obejmuje sztuka ludowa?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Opowiadam o historii malartstwa: malarstwo naskalne., 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hieroglify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, freski, malarstwo olejne, impresjonizm, abstrakcja itp.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517950" y="8707650"/>
            <a:ext cx="3058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CO PRZED NAMI…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3517950" y="9082150"/>
            <a:ext cx="3058800" cy="761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7.04. Wycieczka do Fabryki Bombek - Malowanie szklanych jajek.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29.04. Wycieczka do Muzeum Marii Curie- Skłodowskiej.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Warsztaty malowania jajek.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372757" y="1724188"/>
            <a:ext cx="6129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KLASA: </a:t>
            </a:r>
            <a:r>
              <a:rPr b="1"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3</a:t>
            </a: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| MIESIĄC:</a:t>
            </a:r>
            <a:r>
              <a:rPr b="1"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marzec</a:t>
            </a: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| NAUCZYCIEL: Anna Kerdelewicz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35600" y="2628563"/>
            <a:ext cx="61293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NAJWAŻNIEJSZE ZAGADNIENIA W RAMACH EDUKACJI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431250" y="3266775"/>
            <a:ext cx="3339600" cy="1821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Omawianie lektury A.Maleszki “Magiczne drzewo”. Plan wydarzeń. Powtórzenie pisowni wyrazów z rz. Powtórzenie pisowni spółgłosek miękkich. Pisownia wyrazów: włącz, przełącz, podłącz. Tworzenie rodziny wyrazów. Kolejność alfabetyczna wyrazów. Części mowy: rzeczowniki, czasowniki, przymiotniki, liczebniki, przysłówki. Rozbiór zdania. Czasowniki w czasie teraźniejszym, przeszłym, przyszłym. Rodzaje zdań: oznajmujące, pytające, rozkazujące.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just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Wywiad z malarzem. Sztuka pisania - opis obrazu.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Pisemne prace twórcze rozwijające wyobraźnię. Redagowanie notatek na podany temat. Zapisywanie własnego programu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telewizyjnego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435600" y="5335825"/>
            <a:ext cx="3339600" cy="2191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Przyroda wiosną.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Historia przekazywania informacji. Poczta. Adresowanie kopert.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just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Malarstwo - historia. Sposób komunikowania się oraz wyrażania myśli i nastroju. Omówienie różnych obrazów - technika, tematyka, epoka. Rodzaje malarstwa - martwa natura, pejzaże, portrety, malarstwo abstrakcyjne. Reprodukcje znanych obrazów. Malarstwo Jacka Yerki, Vasilego Kandinskiego.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431250" y="2991100"/>
            <a:ext cx="3339600" cy="27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POLONISTYCZNA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854400" y="3263950"/>
            <a:ext cx="2698800" cy="2604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Plany i mapy. Mierzenie odległości na planie. Obliczanie wymiarów rzeczywistych na podstawie pomiaru. Obliczenia kalendarzowe. Zapisywanie dat różnymi sposobami. Znajomość znaków rzymskich w zakresie 40. Znajomość podstawowych znaków rzymskich w zakresie 1000. Znaki rzymskie - umiejętność logicznego myślenia. Kolejność wykonywania działań. Mnożenie liczb w zakresie 100. Znajomość pojęć: czynnik, iloczyn. Odczytywanie danych z diagramu, tabeli. Wykonywanie obliczeń z ich wykorzystaniem. Obliczenia pieniężne. Rozwiązywanie zadań matematycznych. Rzędy i kolumny. Ukryte obrazki - kodowanie. Dodawanie i odejmowanie sposobem pisemnym. Liczby główne i porządkowe. Figury przestrzenne - bryły.Figury przestrzenne widziane z góry, z boku, od przodu. 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854400" y="2993950"/>
            <a:ext cx="26988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MATEMATYCZNA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435600" y="5089525"/>
            <a:ext cx="3339600" cy="246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PRZYRODNICZA I SPOŁECZNA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3877850" y="6137925"/>
            <a:ext cx="2698800" cy="1389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Energia elektryczna. Wyróżnianie i nazywanie urządzeń elektrycznych znajdujących się w domach. Czytanie instrukcji obsługi niektórych urządzeń. Poczta internetowa. Historia telewizji. Malarstwo. 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Barwy podstawowe i dopełniające; ciepłe i zimne. Sztuka ludowa.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Malowanie obrazów techniką - pointylizm.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Wykonanie czerwonych krzeseł techniką 3D.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Wykonanie kwiatów z wytłaczanek od jajek.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3877850" y="5867925"/>
            <a:ext cx="26988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PLASTYCZNA I TECHNICZNA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431249" y="193043"/>
            <a:ext cx="4149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_IS_owal_2.wmf" id="109" name="Google Shape;10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62043" y="1076697"/>
            <a:ext cx="540000" cy="5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