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6000" cx="6858000"/>
  <p:notesSz cx="6797675" cy="9928225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jXQTtsTJ8mu8tTtvfE8+wFSe4l9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9963" y="1241425"/>
            <a:ext cx="23178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3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60249" y="2494053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517474" y="3851277"/>
            <a:ext cx="8452202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625776" y="2365377"/>
            <a:ext cx="8452202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4290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 title="1000025193.jpg"/>
          <p:cNvPicPr preferRelativeResize="0"/>
          <p:nvPr/>
        </p:nvPicPr>
        <p:blipFill rotWithShape="1">
          <a:blip r:embed="rId3">
            <a:alphaModFix/>
          </a:blip>
          <a:srcRect b="25109" l="0" r="0" t="25109"/>
          <a:stretch/>
        </p:blipFill>
        <p:spPr>
          <a:xfrm>
            <a:off x="431250" y="-6650"/>
            <a:ext cx="6137999" cy="17187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431238" y="1990360"/>
            <a:ext cx="6138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b="1" lang="pl-PL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BLOKI TEMATYCZNE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431250" y="2304650"/>
            <a:ext cx="6138000" cy="736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latin typeface="Tahoma"/>
                <a:ea typeface="Tahoma"/>
                <a:cs typeface="Tahoma"/>
                <a:sym typeface="Tahoma"/>
              </a:rPr>
              <a:t>Lektura “Plastusiowy pamiętnik”</a:t>
            </a:r>
            <a:endParaRPr sz="900"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latin typeface="Tahoma"/>
                <a:ea typeface="Tahoma"/>
                <a:cs typeface="Tahoma"/>
                <a:sym typeface="Tahoma"/>
              </a:rPr>
              <a:t>A czas płynie… </a:t>
            </a:r>
            <a:endParaRPr sz="900"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latin typeface="Tahoma"/>
                <a:ea typeface="Tahoma"/>
                <a:cs typeface="Tahoma"/>
                <a:sym typeface="Tahoma"/>
              </a:rPr>
              <a:t>Wiosna</a:t>
            </a:r>
            <a:endParaRPr sz="900"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latin typeface="Tahoma"/>
                <a:ea typeface="Tahoma"/>
                <a:cs typeface="Tahoma"/>
                <a:sym typeface="Tahoma"/>
              </a:rPr>
              <a:t>Zwierzęta</a:t>
            </a:r>
            <a:endParaRPr sz="9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09097" y="8860055"/>
            <a:ext cx="3024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PROJEKTY I WYDARZENIA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09100" y="9201450"/>
            <a:ext cx="3024000" cy="54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Wystawa prac lekturowych o Plastusiu.                                     21 marca - pierwszy dzień wiosny, wiosenne przebrania, wspólne śniadanie.</a:t>
            </a:r>
            <a:endParaRPr b="0" i="0" sz="9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15338" y="7374638"/>
            <a:ext cx="6160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ZAPYTAJ MNIE MAMO, ZAPYTAJ MNIE TATO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15650" y="7734650"/>
            <a:ext cx="6160200" cy="1054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Jak kiedyś mierzono upływ czasu.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Podaj zasady pisowni wyrazów wielką literą.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Oblicz: 3*4= , 4*5= , 3*6= , 15:3=, 20:4=, 10:2=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Opisz zmiany zachodzące w przyrodzie wiosną.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Opowiedz o najciekawszej przygodzie Plastusia.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Nazwij zwierzęta gospodarskie, wymień ich potomstwo.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517950" y="8860050"/>
            <a:ext cx="3058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 PRZED NAMI…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517950" y="9201450"/>
            <a:ext cx="3058800" cy="54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Spelling Bee - finał                                                I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ndywidualne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spotkania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z rodzicami                               Święta wielkanocne, przerwa od zajęć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72757" y="1724188"/>
            <a:ext cx="612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KLASA: 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| MIESIĄC: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marzec</a:t>
            </a: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| NAUCZYCIEL: Aleksandra Rydel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35600" y="3161963"/>
            <a:ext cx="61293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NAJWAŻNIEJSZE ZAGADNIENIA W RAMACH EDUKACJI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31250" y="3826350"/>
            <a:ext cx="3867900" cy="1766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Lektura M.Kownackiej “Plastusiowy pamiętnik” : opisy głównych bohaterów, ustalanie planu wydarzeń, quiz wiedzy o lekturze. Ortografia - pisownia wyrazów ze spółgłoskami miękkimi ( si, ś, ci, ś, zi, ź, ni, ń) oraz z ę, ą. Dyktanda ortograficzne. Ćwiczenia utrwalające umiejętności poprawnego zapisu wyrazów, budowa zdania.                         Zdania oznajmujące, wykrzyknikowe i pytające. Liczba pojedyncza i liczba mnoga wyrazów.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Zasady pisowni wielką literą.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Czytanie i układanie pytań do tekstów. Rozsypanki wyrazowe. Krzyżówki tematyczne.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Wyszukiwanie w tekstach, albumach i książkach informacji o zwierzętach.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435600" y="5919750"/>
            <a:ext cx="3867900" cy="1384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Rozmowa z uczniami  o sposobach pomocy zwierzętom -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zakładanie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budek lęgowych, domków dla owadów, wolontariat w schroniskach, adopcja na odległość.                                                             Prezentacje lekturowe o Plastusiu i Tosi.                                                                            A czas płynie - sposoby mierzenia czasu dawniej i dziś.                        Obserwacja ptaków przez kamerki internetowe w kraju i za granicą. Zmiany w przyrodzie wiosną. Fauna i flora. Przebrania wiosenne. Zwierzęta i ich potomstwo.                                                                       Owady, budowa, cykl rozwojowy motyla i mrówki.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31250" y="3600700"/>
            <a:ext cx="38679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POLONISTYCZNA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4375400" y="3826350"/>
            <a:ext cx="2177700" cy="1949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Obliczenia zegarowe.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Wskazywanie i odczytywanie pełnych godzin na zegarze, godzin porannych i popołudniowych. Obliczenia ile czasu upłynęło- ile minut ile godzin.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Mnożenie do 30 jako dodawanie tych samych składników. Nazwy liczb w mnożeniu.                                   Wielokrotności liczb 2, 3, 4, 5.                                                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Zadania tekstowe.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Dzielenie liczb do 30 - ćwiczenia praktyczne.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4375500" y="3603550"/>
            <a:ext cx="21777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MATEMATYCZNA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435600" y="5699125"/>
            <a:ext cx="3867900" cy="24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PRZYRODNICZA I SPOŁECZNA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4375400" y="6136775"/>
            <a:ext cx="2201100" cy="1167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Tulipany - technika origami.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Wiosenne kwiaty - różne techniki plastyczne.                                          Wiosenne mega puzzle - malowanie farbami - praca w parach.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4375550" y="5867925"/>
            <a:ext cx="22011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PLASTYCZNA I TECHNICZNA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431249" y="193043"/>
            <a:ext cx="4149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_IS_owal_2.wmf" id="109" name="Google Shape;10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62043" y="1076697"/>
            <a:ext cx="5400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