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jZXtJAGkQe5oovhkv5znWcCEXU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title="1000025193.jpg"/>
          <p:cNvPicPr preferRelativeResize="0"/>
          <p:nvPr/>
        </p:nvPicPr>
        <p:blipFill rotWithShape="1">
          <a:blip r:embed="rId3">
            <a:alphaModFix/>
          </a:blip>
          <a:srcRect b="25109" l="0" r="0" t="25109"/>
          <a:stretch/>
        </p:blipFill>
        <p:spPr>
          <a:xfrm>
            <a:off x="431250" y="-6650"/>
            <a:ext cx="6137999" cy="171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Bądźmy zdrowi</a:t>
            </a:r>
            <a:endParaRPr sz="1300">
              <a:latin typeface="Tahoma"/>
              <a:ea typeface="Tahoma"/>
              <a:cs typeface="Tahoma"/>
              <a:sym typeface="Tahoma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Tajemnice mojego ciała </a:t>
            </a:r>
            <a:endParaRPr sz="1300">
              <a:latin typeface="Tahoma"/>
              <a:ea typeface="Tahoma"/>
              <a:cs typeface="Tahoma"/>
              <a:sym typeface="Tahoma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Restauracja </a:t>
            </a:r>
            <a:endParaRPr sz="1300">
              <a:latin typeface="Tahoma"/>
              <a:ea typeface="Tahoma"/>
              <a:cs typeface="Tahoma"/>
              <a:sym typeface="Tahoma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Mania, dziewczyna inna niż wszystkie </a:t>
            </a:r>
            <a:r>
              <a:rPr lang="pl-PL">
                <a:latin typeface="Tahoma"/>
                <a:ea typeface="Tahoma"/>
                <a:cs typeface="Tahoma"/>
                <a:sym typeface="Tahoma"/>
              </a:rPr>
              <a:t>   </a:t>
            </a:r>
            <a:endParaRPr i="0" sz="14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7076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9082050"/>
            <a:ext cx="3024000" cy="72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Projekt Restauracja’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Lodowisko;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Spelling Bee - eliminacje;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Pierwszy dzień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wiosny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Konkursy pozaszkolne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76032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7959025"/>
            <a:ext cx="6160200" cy="675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Kiedy obchodzimy pierwszy dzień wiosny?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Kim jest Maria Skłodowska-Curie, czego dokonała?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Ile to jest 4x5, 5x6, 6x7, 7x8, 9x10 … 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Ile to jest 10:9, 40:8, 21:7, 36:6, 25:5, 14:4 …?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 przebiegała zabawa w restaurację?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7076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9082150"/>
            <a:ext cx="3058800" cy="72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Spelling Bee - finał - 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 kwietnia;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Drzewo do samego nieba - M. Terlikowska </a:t>
            </a:r>
            <a:b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9 kwietnia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Przerwa świąteczna - 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17-22 kwietnia</a:t>
            </a:r>
            <a:endParaRPr b="1"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Dzień drzewa - 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25 kwietnia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b="1"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marzec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Anna Perkowska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5600" y="3247325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5600" y="3876075"/>
            <a:ext cx="3339600" cy="1821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Opowiadam historyjkę obrazkową;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Uzupełniam zdania wyrazami;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Czytam tekst ze zrozumieniem;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Układam odpowiedzi na pytania do tekstu;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Układam wyrazy z liter;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Porządkuję wyrazy w kolejności alfabetycznej;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zasadę pisowni wyrazów z ż wymiennym;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Układam zdania z wyrazów z ż i rz;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Rozwiązuję wykreślankę i krzyżówkę o wiośnie;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Uważnie słucham treści książki;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Tworzę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książkę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o Marii Skłodowskiej - Curie - wykonuję polecenia dotyczące poznanej lektury, poznaję życie bohaterki.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5600" y="6027175"/>
            <a:ext cx="3339600" cy="150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Wypowiadam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się na temat zdrowia i choroby;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jakie emocje mogą towarzyszyć osobom chorym;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kilka sposobów na wzmocnienie odporności;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Rozumiem, że rosnę i moje ciało zmienia się;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etapy życia człowieka;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z czego składa się moje ciało i jak o nie dbać;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Tworzę menu;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Wymyślam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nazwę restauracji, projektuję logo;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Bawię się w restaurację.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35600" y="3604475"/>
            <a:ext cx="333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854400" y="3869650"/>
            <a:ext cx="2698800" cy="1821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Wykonuję obliczenia zegarowe;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Mnożę i dzielę przez 4, 5, 6, 7, 8, 9 i 10.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Wyszukuję wyniki działań w tabliczce mnożenia;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Rozwiązuję różne zadania z treścią</a:t>
            </a:r>
            <a:b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 mnożę i dzielę;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Wykonuję obliczenia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pieniężne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- zabawa w restaurację.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854400" y="3607313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35600" y="5751477"/>
            <a:ext cx="333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77850" y="6021450"/>
            <a:ext cx="2698800" cy="150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Bazie -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malowanie akwarelami;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Plakatu z daniem - kolorowe kredki i markery;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Karta menu;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Portret wiosny - praca 3D z kolorowego papieru;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Okładka do książki o Marii Skłodowskiej - Curie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877850" y="5743975"/>
            <a:ext cx="26988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