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906000" cx="6858000"/>
  <p:notesSz cx="6797675" cy="9928225"/>
  <p:embeddedFontLst>
    <p:embeddedFont>
      <p:font typeface="Tahom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r:id="rId9" roundtripDataSignature="AMtx7mjZXtJAGkQe5oovhkv5znWcCEXUS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2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Tahoma-regular.fntdata"/><Relationship Id="rId8" Type="http://schemas.openxmlformats.org/officeDocument/2006/relationships/font" Target="fonts/Tahom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8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239963" y="1241425"/>
            <a:ext cx="231775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l-P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239963" y="1241425"/>
            <a:ext cx="23178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79450" y="4778375"/>
            <a:ext cx="5438700" cy="39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49688" y="9429750"/>
            <a:ext cx="29463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ajd tytułowy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tekst pionowy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160249" y="2494053"/>
            <a:ext cx="6537502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pionowy i teks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1517474" y="3851277"/>
            <a:ext cx="8452202" cy="1543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1625776" y="2365377"/>
            <a:ext cx="8452202" cy="4514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zawartość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główek sekcji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541735" y="6365522"/>
            <a:ext cx="5829300" cy="19674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541735" y="4198587"/>
            <a:ext cx="5829300" cy="21669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wa elementy zawartości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342900" y="2311402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3486150" y="2311402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ównanie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lko tytuł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sty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awartość z podpisem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342901" y="394406"/>
            <a:ext cx="2256235" cy="16785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2681288" y="394406"/>
            <a:ext cx="3833813" cy="8454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342901" y="2072923"/>
            <a:ext cx="2256235" cy="67759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az z podpisem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1344216" y="6934201"/>
            <a:ext cx="4114800" cy="8186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1344216" y="7752823"/>
            <a:ext cx="4114800" cy="1162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 title="1000025193.jpg"/>
          <p:cNvPicPr preferRelativeResize="0"/>
          <p:nvPr/>
        </p:nvPicPr>
        <p:blipFill rotWithShape="1">
          <a:blip r:embed="rId3">
            <a:alphaModFix/>
          </a:blip>
          <a:srcRect b="25109" l="0" r="0" t="25109"/>
          <a:stretch/>
        </p:blipFill>
        <p:spPr>
          <a:xfrm>
            <a:off x="431250" y="-6650"/>
            <a:ext cx="6137999" cy="171877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>
            <p:ph idx="1" type="subTitle"/>
          </p:nvPr>
        </p:nvSpPr>
        <p:spPr>
          <a:xfrm>
            <a:off x="431238" y="1990360"/>
            <a:ext cx="61380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</a:pPr>
            <a:r>
              <a:rPr b="1" lang="pl-PL" sz="1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BLOKI TEMATYCZNE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431250" y="2304650"/>
            <a:ext cx="6138000" cy="8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11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❏"/>
            </a:pPr>
            <a:r>
              <a:rPr lang="pl-PL" sz="1300">
                <a:latin typeface="Tahoma"/>
                <a:ea typeface="Tahoma"/>
                <a:cs typeface="Tahoma"/>
                <a:sym typeface="Tahoma"/>
              </a:rPr>
              <a:t>Bądźmy zdrowi</a:t>
            </a:r>
            <a:endParaRPr sz="1300">
              <a:latin typeface="Tahoma"/>
              <a:ea typeface="Tahoma"/>
              <a:cs typeface="Tahoma"/>
              <a:sym typeface="Tahoma"/>
            </a:endParaRPr>
          </a:p>
          <a:p>
            <a:pPr indent="-3111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❏"/>
            </a:pPr>
            <a:r>
              <a:rPr lang="pl-PL" sz="1300">
                <a:latin typeface="Tahoma"/>
                <a:ea typeface="Tahoma"/>
                <a:cs typeface="Tahoma"/>
                <a:sym typeface="Tahoma"/>
              </a:rPr>
              <a:t>Tajemnice mojego ciała </a:t>
            </a:r>
            <a:endParaRPr sz="1300">
              <a:latin typeface="Tahoma"/>
              <a:ea typeface="Tahoma"/>
              <a:cs typeface="Tahoma"/>
              <a:sym typeface="Tahoma"/>
            </a:endParaRPr>
          </a:p>
          <a:p>
            <a:pPr indent="-3111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❏"/>
            </a:pPr>
            <a:r>
              <a:rPr lang="pl-PL" sz="1300">
                <a:latin typeface="Tahoma"/>
                <a:ea typeface="Tahoma"/>
                <a:cs typeface="Tahoma"/>
                <a:sym typeface="Tahoma"/>
              </a:rPr>
              <a:t>Restauracja </a:t>
            </a:r>
            <a:endParaRPr sz="1300">
              <a:latin typeface="Tahoma"/>
              <a:ea typeface="Tahoma"/>
              <a:cs typeface="Tahoma"/>
              <a:sym typeface="Tahoma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ahoma"/>
              <a:buChar char="❏"/>
            </a:pPr>
            <a:r>
              <a:rPr lang="pl-PL" sz="1300">
                <a:latin typeface="Tahoma"/>
                <a:ea typeface="Tahoma"/>
                <a:cs typeface="Tahoma"/>
                <a:sym typeface="Tahoma"/>
              </a:rPr>
              <a:t>Mania, dziewczyna inna niż wszystkie </a:t>
            </a:r>
            <a:r>
              <a:rPr lang="pl-PL">
                <a:latin typeface="Tahoma"/>
                <a:ea typeface="Tahoma"/>
                <a:cs typeface="Tahoma"/>
                <a:sym typeface="Tahoma"/>
              </a:rPr>
              <a:t>   </a:t>
            </a:r>
            <a:endParaRPr i="0" sz="1400" u="none" cap="none" strike="noStrike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409097" y="8707655"/>
            <a:ext cx="30240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PROJEKTY I WYDARZENIA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409100" y="9082050"/>
            <a:ext cx="3024000" cy="728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Projekt Restauracja’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Lodowisko;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Spelling Bee - eliminacje;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Pierwszy dzień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wiosny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Konkursy pozaszkolne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415338" y="7603238"/>
            <a:ext cx="61608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ZAPYTAJ MNIE MAMO, ZAPYTAJ MNIE TATO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415650" y="7959025"/>
            <a:ext cx="6160200" cy="675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9400" lvl="0" marL="45720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ahoma"/>
              <a:buChar char="❏"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Kiedy obchodzimy pierwszy dzień wiosny?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79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ahoma"/>
              <a:buChar char="❏"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Kim jest Maria Skłodowska-Curie, czego dokonała?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79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ahoma"/>
              <a:buChar char="❏"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Ile to jest 4x5, 5x6, 6x7, 7x8, 9x10 … ?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79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ahoma"/>
              <a:buChar char="❏"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Ile to jest 10:9, 40:8, 21:7, 36:6, 25:5, 14:4 …?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79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ahoma"/>
              <a:buChar char="❏"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Jak przebiegała zabawa w restaurację?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3517950" y="8707650"/>
            <a:ext cx="30588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CO PRZED NAMI…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3517950" y="9082150"/>
            <a:ext cx="3058800" cy="728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Spelling Bee - finał - </a:t>
            </a:r>
            <a:r>
              <a:rPr b="1"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3 kwietnia;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Drzewo do samego nieba - M. Terlikowska </a:t>
            </a:r>
            <a:b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b="1"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9 kwietnia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Przerwa świąteczna - </a:t>
            </a:r>
            <a:r>
              <a:rPr b="1"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17-22 kwietnia</a:t>
            </a:r>
            <a:endParaRPr b="1"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Dzień drzewa - </a:t>
            </a:r>
            <a:r>
              <a:rPr b="1"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25 kwietnia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b="1"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b="1"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372757" y="1724188"/>
            <a:ext cx="6129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KLASA: </a:t>
            </a:r>
            <a:r>
              <a:rPr b="1" lang="pl-PL" sz="1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</a:t>
            </a:r>
            <a:r>
              <a:rPr b="1" i="0" lang="pl-PL" sz="1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| MIESIĄC:</a:t>
            </a:r>
            <a:r>
              <a:rPr b="1" lang="pl-PL" sz="1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marzec</a:t>
            </a:r>
            <a:r>
              <a:rPr b="1" i="0" lang="pl-PL" sz="1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| NAUCZYCIEL: Anna Perkowska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35600" y="3247325"/>
            <a:ext cx="61293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NAJWAŻNIEJSZE ZAGADNIENIA W RAMACH EDUKACJI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435600" y="3876075"/>
            <a:ext cx="3339600" cy="1821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Opowiadam historyjkę obrazkową;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Uzupełniam zdania wyrazami;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Czytam tekst ze zrozumieniem;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Układam odpowiedzi na pytania do tekstu;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Układam wyrazy z liter;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Porządkuję wyrazy w kolejności alfabetycznej;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Znam zasadę pisowni wyrazów z ż wymiennym;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Układam zdania z wyrazów z ż i rz;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Rozwiązuję wykreślankę i krzyżówkę o wiośnie;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Uważnie słucham treści książki;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Tworzę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książkę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o Marii Skłodowskiej - Curie - wykonuję polecenia dotyczące poznanej lektury, poznaję życie bohaterki.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435600" y="6027175"/>
            <a:ext cx="3339600" cy="150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Wypowiadam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się na temat zdrowia i choroby;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Wiem, jakie emocje mogą towarzyszyć osobom chorym;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Znam kilka sposobów na wzmocnienie odporności;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Rozumiem, że rosnę i moje ciało zmienia się;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Znam etapy życia człowieka;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Wiem, z czego składa się moje ciało i jak o nie dbać;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Tworzę menu;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Wymyślam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nazwę restauracji, projektuję logo;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Bawię się w restaurację.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435600" y="3604475"/>
            <a:ext cx="3339600" cy="275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POLONISTYCZNA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3854400" y="3869650"/>
            <a:ext cx="2698800" cy="1821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just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just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Wykonuję obliczenia zegarowe;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Mnożę i dzielę przez 4, 5, 6, 7, 8, 9 i 10.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Wyszukuję wyniki działań w tabliczce mnożenia;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Rozwiązuję różne zadania z treścią</a:t>
            </a:r>
            <a:b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-  mnożę i dzielę;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Wykonuję obliczenia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pieniężne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- zabawa w restaurację.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3854400" y="3607313"/>
            <a:ext cx="2698800" cy="27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MATEMATYCZNA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435600" y="5751477"/>
            <a:ext cx="3339600" cy="275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PRZYRODNICZA I SPOŁECZNA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3877850" y="6021450"/>
            <a:ext cx="2698800" cy="150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Bazie -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malowanie akwarelami;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Plakatu z daniem - kolorowe kredki i markery;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Karta menu;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Portret wiosny - praca 3D z kolorowego papieru;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Okładka do książki o Marii Skłodowskiej - Curie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3877850" y="5743975"/>
            <a:ext cx="2698800" cy="275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PLASTYCZNA I TECHNICZNA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431249" y="193043"/>
            <a:ext cx="4149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ogo_IS_owal_2.wmf" id="109" name="Google Shape;10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62043" y="1076697"/>
            <a:ext cx="540000" cy="5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