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440000" cx="7560000"/>
  <p:notesSz cx="6858000" cy="9144000"/>
  <p:embeddedFontLst>
    <p:embeddedFont>
      <p:font typeface="Lobster Two"/>
      <p:regular r:id="rId7"/>
      <p:bold r:id="rId8"/>
      <p:italic r:id="rId9"/>
      <p:boldItalic r:id="rId10"/>
    </p:embeddedFont>
    <p:embeddedFont>
      <p:font typeface="Caveat"/>
      <p:regular r:id="rId11"/>
      <p:bold r:id="rId12"/>
    </p:embeddedFont>
    <p:embeddedFont>
      <p:font typeface="Century Gothic"/>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regular.fntdata"/><Relationship Id="rId10" Type="http://schemas.openxmlformats.org/officeDocument/2006/relationships/font" Target="fonts/LobsterTwo-boldItalic.fntdata"/><Relationship Id="rId13" Type="http://schemas.openxmlformats.org/officeDocument/2006/relationships/font" Target="fonts/CenturyGothic-regular.fntdata"/><Relationship Id="rId12" Type="http://schemas.openxmlformats.org/officeDocument/2006/relationships/font" Target="fonts/Cave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obsterTwo-italic.fntdata"/><Relationship Id="rId15" Type="http://schemas.openxmlformats.org/officeDocument/2006/relationships/font" Target="fonts/CenturyGothic-italic.fntdata"/><Relationship Id="rId14" Type="http://schemas.openxmlformats.org/officeDocument/2006/relationships/font" Target="fonts/CenturyGothic-bold.fntdata"/><Relationship Id="rId16"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obsterTwo-regular.fntdata"/><Relationship Id="rId8" Type="http://schemas.openxmlformats.org/officeDocument/2006/relationships/font" Target="fonts/LobsterTw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87770" y="685800"/>
            <a:ext cx="2483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11298"/>
            <a:ext cx="7044600" cy="41664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7100"/>
              <a:buNone/>
              <a:defRPr sz="7100"/>
            </a:lvl1pPr>
            <a:lvl2pPr lvl="1" algn="ctr">
              <a:spcBef>
                <a:spcPts val="0"/>
              </a:spcBef>
              <a:spcAft>
                <a:spcPts val="0"/>
              </a:spcAft>
              <a:buSzPts val="7100"/>
              <a:buNone/>
              <a:defRPr sz="7100"/>
            </a:lvl2pPr>
            <a:lvl3pPr lvl="2" algn="ctr">
              <a:spcBef>
                <a:spcPts val="0"/>
              </a:spcBef>
              <a:spcAft>
                <a:spcPts val="0"/>
              </a:spcAft>
              <a:buSzPts val="7100"/>
              <a:buNone/>
              <a:defRPr sz="7100"/>
            </a:lvl3pPr>
            <a:lvl4pPr lvl="3" algn="ctr">
              <a:spcBef>
                <a:spcPts val="0"/>
              </a:spcBef>
              <a:spcAft>
                <a:spcPts val="0"/>
              </a:spcAft>
              <a:buSzPts val="7100"/>
              <a:buNone/>
              <a:defRPr sz="7100"/>
            </a:lvl4pPr>
            <a:lvl5pPr lvl="4" algn="ctr">
              <a:spcBef>
                <a:spcPts val="0"/>
              </a:spcBef>
              <a:spcAft>
                <a:spcPts val="0"/>
              </a:spcAft>
              <a:buSzPts val="7100"/>
              <a:buNone/>
              <a:defRPr sz="7100"/>
            </a:lvl5pPr>
            <a:lvl6pPr lvl="5" algn="ctr">
              <a:spcBef>
                <a:spcPts val="0"/>
              </a:spcBef>
              <a:spcAft>
                <a:spcPts val="0"/>
              </a:spcAft>
              <a:buSzPts val="7100"/>
              <a:buNone/>
              <a:defRPr sz="7100"/>
            </a:lvl6pPr>
            <a:lvl7pPr lvl="6" algn="ctr">
              <a:spcBef>
                <a:spcPts val="0"/>
              </a:spcBef>
              <a:spcAft>
                <a:spcPts val="0"/>
              </a:spcAft>
              <a:buSzPts val="7100"/>
              <a:buNone/>
              <a:defRPr sz="7100"/>
            </a:lvl7pPr>
            <a:lvl8pPr lvl="7" algn="ctr">
              <a:spcBef>
                <a:spcPts val="0"/>
              </a:spcBef>
              <a:spcAft>
                <a:spcPts val="0"/>
              </a:spcAft>
              <a:buSzPts val="7100"/>
              <a:buNone/>
              <a:defRPr sz="7100"/>
            </a:lvl8pPr>
            <a:lvl9pPr lvl="8" algn="ctr">
              <a:spcBef>
                <a:spcPts val="0"/>
              </a:spcBef>
              <a:spcAft>
                <a:spcPts val="0"/>
              </a:spcAft>
              <a:buSzPts val="7100"/>
              <a:buNone/>
              <a:defRPr sz="7100"/>
            </a:lvl9pPr>
          </a:lstStyle>
          <a:p/>
        </p:txBody>
      </p:sp>
      <p:sp>
        <p:nvSpPr>
          <p:cNvPr id="11" name="Google Shape;11;p2"/>
          <p:cNvSpPr txBox="1"/>
          <p:nvPr>
            <p:ph idx="1" type="subTitle"/>
          </p:nvPr>
        </p:nvSpPr>
        <p:spPr>
          <a:xfrm>
            <a:off x="257705" y="5752555"/>
            <a:ext cx="7044600" cy="16089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12" name="Google Shape;12;p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45153"/>
            <a:ext cx="7044600" cy="39855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16300"/>
              <a:buNone/>
              <a:defRPr sz="16300"/>
            </a:lvl1pPr>
            <a:lvl2pPr lvl="1" algn="ctr">
              <a:spcBef>
                <a:spcPts val="0"/>
              </a:spcBef>
              <a:spcAft>
                <a:spcPts val="0"/>
              </a:spcAft>
              <a:buSzPts val="16300"/>
              <a:buNone/>
              <a:defRPr sz="16300"/>
            </a:lvl2pPr>
            <a:lvl3pPr lvl="2" algn="ctr">
              <a:spcBef>
                <a:spcPts val="0"/>
              </a:spcBef>
              <a:spcAft>
                <a:spcPts val="0"/>
              </a:spcAft>
              <a:buSzPts val="16300"/>
              <a:buNone/>
              <a:defRPr sz="16300"/>
            </a:lvl3pPr>
            <a:lvl4pPr lvl="3" algn="ctr">
              <a:spcBef>
                <a:spcPts val="0"/>
              </a:spcBef>
              <a:spcAft>
                <a:spcPts val="0"/>
              </a:spcAft>
              <a:buSzPts val="16300"/>
              <a:buNone/>
              <a:defRPr sz="16300"/>
            </a:lvl4pPr>
            <a:lvl5pPr lvl="4" algn="ctr">
              <a:spcBef>
                <a:spcPts val="0"/>
              </a:spcBef>
              <a:spcAft>
                <a:spcPts val="0"/>
              </a:spcAft>
              <a:buSzPts val="16300"/>
              <a:buNone/>
              <a:defRPr sz="16300"/>
            </a:lvl5pPr>
            <a:lvl6pPr lvl="5" algn="ctr">
              <a:spcBef>
                <a:spcPts val="0"/>
              </a:spcBef>
              <a:spcAft>
                <a:spcPts val="0"/>
              </a:spcAft>
              <a:buSzPts val="16300"/>
              <a:buNone/>
              <a:defRPr sz="16300"/>
            </a:lvl6pPr>
            <a:lvl7pPr lvl="6" algn="ctr">
              <a:spcBef>
                <a:spcPts val="0"/>
              </a:spcBef>
              <a:spcAft>
                <a:spcPts val="0"/>
              </a:spcAft>
              <a:buSzPts val="16300"/>
              <a:buNone/>
              <a:defRPr sz="16300"/>
            </a:lvl7pPr>
            <a:lvl8pPr lvl="7" algn="ctr">
              <a:spcBef>
                <a:spcPts val="0"/>
              </a:spcBef>
              <a:spcAft>
                <a:spcPts val="0"/>
              </a:spcAft>
              <a:buSzPts val="16300"/>
              <a:buNone/>
              <a:defRPr sz="16300"/>
            </a:lvl8pPr>
            <a:lvl9pPr lvl="8" algn="ctr">
              <a:spcBef>
                <a:spcPts val="0"/>
              </a:spcBef>
              <a:spcAft>
                <a:spcPts val="0"/>
              </a:spcAft>
              <a:buSzPts val="16300"/>
              <a:buNone/>
              <a:defRPr sz="16300"/>
            </a:lvl9pPr>
          </a:lstStyle>
          <a:p>
            <a:r>
              <a:t>xx%</a:t>
            </a:r>
          </a:p>
        </p:txBody>
      </p:sp>
      <p:sp>
        <p:nvSpPr>
          <p:cNvPr id="46" name="Google Shape;46;p11"/>
          <p:cNvSpPr txBox="1"/>
          <p:nvPr>
            <p:ph idx="1" type="body"/>
          </p:nvPr>
        </p:nvSpPr>
        <p:spPr>
          <a:xfrm>
            <a:off x="257705" y="6398217"/>
            <a:ext cx="7044600" cy="2640000"/>
          </a:xfrm>
          <a:prstGeom prst="rect">
            <a:avLst/>
          </a:prstGeom>
        </p:spPr>
        <p:txBody>
          <a:bodyPr anchorCtr="0" anchor="t" bIns="124375" lIns="124375" spcFirstLastPara="1" rIns="124375" wrap="square" tIns="124375">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47" name="Google Shape;47;p11"/>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365680"/>
            <a:ext cx="7044600" cy="1708500"/>
          </a:xfrm>
          <a:prstGeom prst="rect">
            <a:avLst/>
          </a:prstGeom>
        </p:spPr>
        <p:txBody>
          <a:bodyPr anchorCtr="0" anchor="ctr" bIns="124375" lIns="124375" spcFirstLastPara="1" rIns="124375" wrap="square" tIns="124375">
            <a:norm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15" name="Google Shape;15;p3"/>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18" name="Google Shape;18;p4"/>
          <p:cNvSpPr txBox="1"/>
          <p:nvPr>
            <p:ph idx="1" type="body"/>
          </p:nvPr>
        </p:nvSpPr>
        <p:spPr>
          <a:xfrm>
            <a:off x="257705" y="2339232"/>
            <a:ext cx="7044600" cy="6934200"/>
          </a:xfrm>
          <a:prstGeom prst="rect">
            <a:avLst/>
          </a:prstGeom>
        </p:spPr>
        <p:txBody>
          <a:bodyPr anchorCtr="0" anchor="t"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19" name="Google Shape;19;p4"/>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2" name="Google Shape;22;p5"/>
          <p:cNvSpPr txBox="1"/>
          <p:nvPr>
            <p:ph idx="1" type="body"/>
          </p:nvPr>
        </p:nvSpPr>
        <p:spPr>
          <a:xfrm>
            <a:off x="257705"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3" name="Google Shape;23;p5"/>
          <p:cNvSpPr txBox="1"/>
          <p:nvPr>
            <p:ph idx="2" type="body"/>
          </p:nvPr>
        </p:nvSpPr>
        <p:spPr>
          <a:xfrm>
            <a:off x="3995291" y="2339232"/>
            <a:ext cx="3306900" cy="6934200"/>
          </a:xfrm>
          <a:prstGeom prst="rect">
            <a:avLst/>
          </a:prstGeom>
        </p:spPr>
        <p:txBody>
          <a:bodyPr anchorCtr="0" anchor="t" bIns="124375" lIns="124375" spcFirstLastPara="1" rIns="124375" wrap="square" tIns="124375">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4" name="Google Shape;24;p5"/>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03288"/>
            <a:ext cx="7044600" cy="1162500"/>
          </a:xfrm>
          <a:prstGeom prst="rect">
            <a:avLst/>
          </a:prstGeom>
        </p:spPr>
        <p:txBody>
          <a:bodyPr anchorCtr="0" anchor="t" bIns="124375" lIns="124375" spcFirstLastPara="1" rIns="124375" wrap="square" tIns="124375">
            <a:normAutofit/>
          </a:bodyPr>
          <a:lstStyle>
            <a:lvl1pPr lvl="0">
              <a:spcBef>
                <a:spcPts val="0"/>
              </a:spcBef>
              <a:spcAft>
                <a:spcPts val="0"/>
              </a:spcAft>
              <a:buSzPts val="3800"/>
              <a:buNone/>
              <a:defRPr/>
            </a:lvl1pPr>
            <a:lvl2pPr lvl="1">
              <a:spcBef>
                <a:spcPts val="0"/>
              </a:spcBef>
              <a:spcAft>
                <a:spcPts val="0"/>
              </a:spcAft>
              <a:buSzPts val="3800"/>
              <a:buNone/>
              <a:defRPr/>
            </a:lvl2pPr>
            <a:lvl3pPr lvl="2">
              <a:spcBef>
                <a:spcPts val="0"/>
              </a:spcBef>
              <a:spcAft>
                <a:spcPts val="0"/>
              </a:spcAft>
              <a:buSzPts val="3800"/>
              <a:buNone/>
              <a:defRPr/>
            </a:lvl3pPr>
            <a:lvl4pPr lvl="3">
              <a:spcBef>
                <a:spcPts val="0"/>
              </a:spcBef>
              <a:spcAft>
                <a:spcPts val="0"/>
              </a:spcAft>
              <a:buSzPts val="3800"/>
              <a:buNone/>
              <a:defRPr/>
            </a:lvl4pPr>
            <a:lvl5pPr lvl="4">
              <a:spcBef>
                <a:spcPts val="0"/>
              </a:spcBef>
              <a:spcAft>
                <a:spcPts val="0"/>
              </a:spcAft>
              <a:buSzPts val="3800"/>
              <a:buNone/>
              <a:defRPr/>
            </a:lvl5pPr>
            <a:lvl6pPr lvl="5">
              <a:spcBef>
                <a:spcPts val="0"/>
              </a:spcBef>
              <a:spcAft>
                <a:spcPts val="0"/>
              </a:spcAft>
              <a:buSzPts val="3800"/>
              <a:buNone/>
              <a:defRPr/>
            </a:lvl6pPr>
            <a:lvl7pPr lvl="6">
              <a:spcBef>
                <a:spcPts val="0"/>
              </a:spcBef>
              <a:spcAft>
                <a:spcPts val="0"/>
              </a:spcAft>
              <a:buSzPts val="3800"/>
              <a:buNone/>
              <a:defRPr/>
            </a:lvl7pPr>
            <a:lvl8pPr lvl="7">
              <a:spcBef>
                <a:spcPts val="0"/>
              </a:spcBef>
              <a:spcAft>
                <a:spcPts val="0"/>
              </a:spcAft>
              <a:buSzPts val="3800"/>
              <a:buNone/>
              <a:defRPr/>
            </a:lvl8pPr>
            <a:lvl9pPr lvl="8">
              <a:spcBef>
                <a:spcPts val="0"/>
              </a:spcBef>
              <a:spcAft>
                <a:spcPts val="0"/>
              </a:spcAft>
              <a:buSzPts val="3800"/>
              <a:buNone/>
              <a:defRPr/>
            </a:lvl9pPr>
          </a:lstStyle>
          <a:p/>
        </p:txBody>
      </p:sp>
      <p:sp>
        <p:nvSpPr>
          <p:cNvPr id="27" name="Google Shape;27;p6"/>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27727"/>
            <a:ext cx="2321700" cy="1533900"/>
          </a:xfrm>
          <a:prstGeom prst="rect">
            <a:avLst/>
          </a:prstGeom>
        </p:spPr>
        <p:txBody>
          <a:bodyPr anchorCtr="0" anchor="b" bIns="124375" lIns="124375" spcFirstLastPara="1" rIns="124375" wrap="square" tIns="124375">
            <a:normAutofit/>
          </a:bodyPr>
          <a:lstStyle>
            <a:lvl1pPr lvl="0">
              <a:spcBef>
                <a:spcPts val="0"/>
              </a:spcBef>
              <a:spcAft>
                <a:spcPts val="0"/>
              </a:spcAft>
              <a:buSzPts val="3300"/>
              <a:buNone/>
              <a:defRPr sz="3300"/>
            </a:lvl1pPr>
            <a:lvl2pPr lvl="1">
              <a:spcBef>
                <a:spcPts val="0"/>
              </a:spcBef>
              <a:spcAft>
                <a:spcPts val="0"/>
              </a:spcAft>
              <a:buSzPts val="3300"/>
              <a:buNone/>
              <a:defRPr sz="3300"/>
            </a:lvl2pPr>
            <a:lvl3pPr lvl="2">
              <a:spcBef>
                <a:spcPts val="0"/>
              </a:spcBef>
              <a:spcAft>
                <a:spcPts val="0"/>
              </a:spcAft>
              <a:buSzPts val="3300"/>
              <a:buNone/>
              <a:defRPr sz="3300"/>
            </a:lvl3pPr>
            <a:lvl4pPr lvl="3">
              <a:spcBef>
                <a:spcPts val="0"/>
              </a:spcBef>
              <a:spcAft>
                <a:spcPts val="0"/>
              </a:spcAft>
              <a:buSzPts val="3300"/>
              <a:buNone/>
              <a:defRPr sz="3300"/>
            </a:lvl4pPr>
            <a:lvl5pPr lvl="4">
              <a:spcBef>
                <a:spcPts val="0"/>
              </a:spcBef>
              <a:spcAft>
                <a:spcPts val="0"/>
              </a:spcAft>
              <a:buSzPts val="3300"/>
              <a:buNone/>
              <a:defRPr sz="3300"/>
            </a:lvl5pPr>
            <a:lvl6pPr lvl="5">
              <a:spcBef>
                <a:spcPts val="0"/>
              </a:spcBef>
              <a:spcAft>
                <a:spcPts val="0"/>
              </a:spcAft>
              <a:buSzPts val="3300"/>
              <a:buNone/>
              <a:defRPr sz="3300"/>
            </a:lvl6pPr>
            <a:lvl7pPr lvl="6">
              <a:spcBef>
                <a:spcPts val="0"/>
              </a:spcBef>
              <a:spcAft>
                <a:spcPts val="0"/>
              </a:spcAft>
              <a:buSzPts val="3300"/>
              <a:buNone/>
              <a:defRPr sz="3300"/>
            </a:lvl7pPr>
            <a:lvl8pPr lvl="7">
              <a:spcBef>
                <a:spcPts val="0"/>
              </a:spcBef>
              <a:spcAft>
                <a:spcPts val="0"/>
              </a:spcAft>
              <a:buSzPts val="3300"/>
              <a:buNone/>
              <a:defRPr sz="3300"/>
            </a:lvl8pPr>
            <a:lvl9pPr lvl="8">
              <a:spcBef>
                <a:spcPts val="0"/>
              </a:spcBef>
              <a:spcAft>
                <a:spcPts val="0"/>
              </a:spcAft>
              <a:buSzPts val="3300"/>
              <a:buNone/>
              <a:defRPr sz="3300"/>
            </a:lvl9pPr>
          </a:lstStyle>
          <a:p/>
        </p:txBody>
      </p:sp>
      <p:sp>
        <p:nvSpPr>
          <p:cNvPr id="30" name="Google Shape;30;p7"/>
          <p:cNvSpPr txBox="1"/>
          <p:nvPr>
            <p:ph idx="1" type="body"/>
          </p:nvPr>
        </p:nvSpPr>
        <p:spPr>
          <a:xfrm>
            <a:off x="257705" y="2820535"/>
            <a:ext cx="2321700" cy="6453300"/>
          </a:xfrm>
          <a:prstGeom prst="rect">
            <a:avLst/>
          </a:prstGeom>
        </p:spPr>
        <p:txBody>
          <a:bodyPr anchorCtr="0" anchor="t" bIns="124375" lIns="124375" spcFirstLastPara="1" rIns="124375" wrap="square" tIns="124375">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1" name="Google Shape;31;p7"/>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13690"/>
            <a:ext cx="5264700" cy="8303400"/>
          </a:xfrm>
          <a:prstGeom prst="rect">
            <a:avLst/>
          </a:prstGeom>
        </p:spPr>
        <p:txBody>
          <a:bodyPr anchorCtr="0" anchor="ctr" bIns="124375" lIns="124375" spcFirstLastPara="1" rIns="124375" wrap="square" tIns="124375">
            <a:normAutofit/>
          </a:bodyPr>
          <a:lstStyle>
            <a:lvl1pPr lvl="0">
              <a:spcBef>
                <a:spcPts val="0"/>
              </a:spcBef>
              <a:spcAft>
                <a:spcPts val="0"/>
              </a:spcAft>
              <a:buSzPts val="6500"/>
              <a:buNone/>
              <a:defRPr sz="6500"/>
            </a:lvl1pPr>
            <a:lvl2pPr lvl="1">
              <a:spcBef>
                <a:spcPts val="0"/>
              </a:spcBef>
              <a:spcAft>
                <a:spcPts val="0"/>
              </a:spcAft>
              <a:buSzPts val="6500"/>
              <a:buNone/>
              <a:defRPr sz="6500"/>
            </a:lvl2pPr>
            <a:lvl3pPr lvl="2">
              <a:spcBef>
                <a:spcPts val="0"/>
              </a:spcBef>
              <a:spcAft>
                <a:spcPts val="0"/>
              </a:spcAft>
              <a:buSzPts val="6500"/>
              <a:buNone/>
              <a:defRPr sz="6500"/>
            </a:lvl3pPr>
            <a:lvl4pPr lvl="3">
              <a:spcBef>
                <a:spcPts val="0"/>
              </a:spcBef>
              <a:spcAft>
                <a:spcPts val="0"/>
              </a:spcAft>
              <a:buSzPts val="6500"/>
              <a:buNone/>
              <a:defRPr sz="6500"/>
            </a:lvl4pPr>
            <a:lvl5pPr lvl="4">
              <a:spcBef>
                <a:spcPts val="0"/>
              </a:spcBef>
              <a:spcAft>
                <a:spcPts val="0"/>
              </a:spcAft>
              <a:buSzPts val="6500"/>
              <a:buNone/>
              <a:defRPr sz="6500"/>
            </a:lvl5pPr>
            <a:lvl6pPr lvl="5">
              <a:spcBef>
                <a:spcPts val="0"/>
              </a:spcBef>
              <a:spcAft>
                <a:spcPts val="0"/>
              </a:spcAft>
              <a:buSzPts val="6500"/>
              <a:buNone/>
              <a:defRPr sz="6500"/>
            </a:lvl6pPr>
            <a:lvl7pPr lvl="6">
              <a:spcBef>
                <a:spcPts val="0"/>
              </a:spcBef>
              <a:spcAft>
                <a:spcPts val="0"/>
              </a:spcAft>
              <a:buSzPts val="6500"/>
              <a:buNone/>
              <a:defRPr sz="6500"/>
            </a:lvl7pPr>
            <a:lvl8pPr lvl="7">
              <a:spcBef>
                <a:spcPts val="0"/>
              </a:spcBef>
              <a:spcAft>
                <a:spcPts val="0"/>
              </a:spcAft>
              <a:buSzPts val="6500"/>
              <a:buNone/>
              <a:defRPr sz="6500"/>
            </a:lvl8pPr>
            <a:lvl9pPr lvl="8">
              <a:spcBef>
                <a:spcPts val="0"/>
              </a:spcBef>
              <a:spcAft>
                <a:spcPts val="0"/>
              </a:spcAft>
              <a:buSzPts val="6500"/>
              <a:buNone/>
              <a:defRPr sz="6500"/>
            </a:lvl9pPr>
          </a:lstStyle>
          <a:p/>
        </p:txBody>
      </p:sp>
      <p:sp>
        <p:nvSpPr>
          <p:cNvPr id="34" name="Google Shape;34;p8"/>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54"/>
            <a:ext cx="3780000" cy="10440000"/>
          </a:xfrm>
          <a:prstGeom prst="rect">
            <a:avLst/>
          </a:prstGeom>
          <a:solidFill>
            <a:schemeClr val="lt2"/>
          </a:solidFill>
          <a:ln>
            <a:noFill/>
          </a:ln>
        </p:spPr>
        <p:txBody>
          <a:bodyPr anchorCtr="0" anchor="ctr" bIns="124375" lIns="124375" spcFirstLastPara="1" rIns="124375" wrap="square" tIns="1243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03032"/>
            <a:ext cx="3344400" cy="3008700"/>
          </a:xfrm>
          <a:prstGeom prst="rect">
            <a:avLst/>
          </a:prstGeom>
        </p:spPr>
        <p:txBody>
          <a:bodyPr anchorCtr="0" anchor="b" bIns="124375" lIns="124375" spcFirstLastPara="1" rIns="124375" wrap="square" tIns="124375">
            <a:normAutofit/>
          </a:bodyPr>
          <a:lstStyle>
            <a:lvl1pPr lvl="0" algn="ctr">
              <a:spcBef>
                <a:spcPts val="0"/>
              </a:spcBef>
              <a:spcAft>
                <a:spcPts val="0"/>
              </a:spcAft>
              <a:buSzPts val="5700"/>
              <a:buNone/>
              <a:defRPr sz="5700"/>
            </a:lvl1pPr>
            <a:lvl2pPr lvl="1" algn="ctr">
              <a:spcBef>
                <a:spcPts val="0"/>
              </a:spcBef>
              <a:spcAft>
                <a:spcPts val="0"/>
              </a:spcAft>
              <a:buSzPts val="5700"/>
              <a:buNone/>
              <a:defRPr sz="5700"/>
            </a:lvl2pPr>
            <a:lvl3pPr lvl="2" algn="ctr">
              <a:spcBef>
                <a:spcPts val="0"/>
              </a:spcBef>
              <a:spcAft>
                <a:spcPts val="0"/>
              </a:spcAft>
              <a:buSzPts val="5700"/>
              <a:buNone/>
              <a:defRPr sz="5700"/>
            </a:lvl3pPr>
            <a:lvl4pPr lvl="3" algn="ctr">
              <a:spcBef>
                <a:spcPts val="0"/>
              </a:spcBef>
              <a:spcAft>
                <a:spcPts val="0"/>
              </a:spcAft>
              <a:buSzPts val="5700"/>
              <a:buNone/>
              <a:defRPr sz="5700"/>
            </a:lvl4pPr>
            <a:lvl5pPr lvl="4" algn="ctr">
              <a:spcBef>
                <a:spcPts val="0"/>
              </a:spcBef>
              <a:spcAft>
                <a:spcPts val="0"/>
              </a:spcAft>
              <a:buSzPts val="5700"/>
              <a:buNone/>
              <a:defRPr sz="5700"/>
            </a:lvl5pPr>
            <a:lvl6pPr lvl="5" algn="ctr">
              <a:spcBef>
                <a:spcPts val="0"/>
              </a:spcBef>
              <a:spcAft>
                <a:spcPts val="0"/>
              </a:spcAft>
              <a:buSzPts val="5700"/>
              <a:buNone/>
              <a:defRPr sz="5700"/>
            </a:lvl6pPr>
            <a:lvl7pPr lvl="6" algn="ctr">
              <a:spcBef>
                <a:spcPts val="0"/>
              </a:spcBef>
              <a:spcAft>
                <a:spcPts val="0"/>
              </a:spcAft>
              <a:buSzPts val="5700"/>
              <a:buNone/>
              <a:defRPr sz="5700"/>
            </a:lvl7pPr>
            <a:lvl8pPr lvl="7" algn="ctr">
              <a:spcBef>
                <a:spcPts val="0"/>
              </a:spcBef>
              <a:spcAft>
                <a:spcPts val="0"/>
              </a:spcAft>
              <a:buSzPts val="5700"/>
              <a:buNone/>
              <a:defRPr sz="5700"/>
            </a:lvl8pPr>
            <a:lvl9pPr lvl="8" algn="ctr">
              <a:spcBef>
                <a:spcPts val="0"/>
              </a:spcBef>
              <a:spcAft>
                <a:spcPts val="0"/>
              </a:spcAft>
              <a:buSzPts val="5700"/>
              <a:buNone/>
              <a:defRPr sz="5700"/>
            </a:lvl9pPr>
          </a:lstStyle>
          <a:p/>
        </p:txBody>
      </p:sp>
      <p:sp>
        <p:nvSpPr>
          <p:cNvPr id="38" name="Google Shape;38;p9"/>
          <p:cNvSpPr txBox="1"/>
          <p:nvPr>
            <p:ph idx="1" type="subTitle"/>
          </p:nvPr>
        </p:nvSpPr>
        <p:spPr>
          <a:xfrm>
            <a:off x="219508" y="5689531"/>
            <a:ext cx="3344400" cy="2506800"/>
          </a:xfrm>
          <a:prstGeom prst="rect">
            <a:avLst/>
          </a:prstGeom>
        </p:spPr>
        <p:txBody>
          <a:bodyPr anchorCtr="0" anchor="t" bIns="124375" lIns="124375" spcFirstLastPara="1" rIns="124375" wrap="square" tIns="124375">
            <a:norm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39" name="Google Shape;39;p9"/>
          <p:cNvSpPr txBox="1"/>
          <p:nvPr>
            <p:ph idx="2" type="body"/>
          </p:nvPr>
        </p:nvSpPr>
        <p:spPr>
          <a:xfrm>
            <a:off x="4083839" y="1469689"/>
            <a:ext cx="3172500" cy="7500300"/>
          </a:xfrm>
          <a:prstGeom prst="rect">
            <a:avLst/>
          </a:prstGeom>
        </p:spPr>
        <p:txBody>
          <a:bodyPr anchorCtr="0" anchor="ctr" bIns="124375" lIns="124375" spcFirstLastPara="1" rIns="124375" wrap="square" tIns="124375">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0" name="Google Shape;40;p9"/>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586994"/>
            <a:ext cx="4959900" cy="1228200"/>
          </a:xfrm>
          <a:prstGeom prst="rect">
            <a:avLst/>
          </a:prstGeom>
        </p:spPr>
        <p:txBody>
          <a:bodyPr anchorCtr="0" anchor="ctr" bIns="124375" lIns="124375" spcFirstLastPara="1" rIns="124375" wrap="square" tIns="124375">
            <a:normAutofit/>
          </a:bodyPr>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7004788" y="9465147"/>
            <a:ext cx="453600" cy="798900"/>
          </a:xfrm>
          <a:prstGeom prst="rect">
            <a:avLst/>
          </a:prstGeom>
        </p:spPr>
        <p:txBody>
          <a:bodyPr anchorCtr="0" anchor="ctr" bIns="124375" lIns="124375" spcFirstLastPara="1" rIns="124375" wrap="square" tIns="1243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03288"/>
            <a:ext cx="7044600" cy="1162500"/>
          </a:xfrm>
          <a:prstGeom prst="rect">
            <a:avLst/>
          </a:prstGeom>
          <a:noFill/>
          <a:ln>
            <a:noFill/>
          </a:ln>
        </p:spPr>
        <p:txBody>
          <a:bodyPr anchorCtr="0" anchor="t" bIns="124375" lIns="124375" spcFirstLastPara="1" rIns="124375" wrap="square" tIns="124375">
            <a:normAutofit/>
          </a:bodyPr>
          <a:lstStyle>
            <a:lvl1pPr lvl="0">
              <a:spcBef>
                <a:spcPts val="0"/>
              </a:spcBef>
              <a:spcAft>
                <a:spcPts val="0"/>
              </a:spcAft>
              <a:buClr>
                <a:schemeClr val="dk1"/>
              </a:buClr>
              <a:buSzPts val="3800"/>
              <a:buNone/>
              <a:defRPr sz="3800">
                <a:solidFill>
                  <a:schemeClr val="dk1"/>
                </a:solidFill>
              </a:defRPr>
            </a:lvl1pPr>
            <a:lvl2pPr lvl="1">
              <a:spcBef>
                <a:spcPts val="0"/>
              </a:spcBef>
              <a:spcAft>
                <a:spcPts val="0"/>
              </a:spcAft>
              <a:buClr>
                <a:schemeClr val="dk1"/>
              </a:buClr>
              <a:buSzPts val="3800"/>
              <a:buNone/>
              <a:defRPr sz="3800">
                <a:solidFill>
                  <a:schemeClr val="dk1"/>
                </a:solidFill>
              </a:defRPr>
            </a:lvl2pPr>
            <a:lvl3pPr lvl="2">
              <a:spcBef>
                <a:spcPts val="0"/>
              </a:spcBef>
              <a:spcAft>
                <a:spcPts val="0"/>
              </a:spcAft>
              <a:buClr>
                <a:schemeClr val="dk1"/>
              </a:buClr>
              <a:buSzPts val="3800"/>
              <a:buNone/>
              <a:defRPr sz="3800">
                <a:solidFill>
                  <a:schemeClr val="dk1"/>
                </a:solidFill>
              </a:defRPr>
            </a:lvl3pPr>
            <a:lvl4pPr lvl="3">
              <a:spcBef>
                <a:spcPts val="0"/>
              </a:spcBef>
              <a:spcAft>
                <a:spcPts val="0"/>
              </a:spcAft>
              <a:buClr>
                <a:schemeClr val="dk1"/>
              </a:buClr>
              <a:buSzPts val="3800"/>
              <a:buNone/>
              <a:defRPr sz="3800">
                <a:solidFill>
                  <a:schemeClr val="dk1"/>
                </a:solidFill>
              </a:defRPr>
            </a:lvl4pPr>
            <a:lvl5pPr lvl="4">
              <a:spcBef>
                <a:spcPts val="0"/>
              </a:spcBef>
              <a:spcAft>
                <a:spcPts val="0"/>
              </a:spcAft>
              <a:buClr>
                <a:schemeClr val="dk1"/>
              </a:buClr>
              <a:buSzPts val="3800"/>
              <a:buNone/>
              <a:defRPr sz="3800">
                <a:solidFill>
                  <a:schemeClr val="dk1"/>
                </a:solidFill>
              </a:defRPr>
            </a:lvl5pPr>
            <a:lvl6pPr lvl="5">
              <a:spcBef>
                <a:spcPts val="0"/>
              </a:spcBef>
              <a:spcAft>
                <a:spcPts val="0"/>
              </a:spcAft>
              <a:buClr>
                <a:schemeClr val="dk1"/>
              </a:buClr>
              <a:buSzPts val="3800"/>
              <a:buNone/>
              <a:defRPr sz="3800">
                <a:solidFill>
                  <a:schemeClr val="dk1"/>
                </a:solidFill>
              </a:defRPr>
            </a:lvl6pPr>
            <a:lvl7pPr lvl="6">
              <a:spcBef>
                <a:spcPts val="0"/>
              </a:spcBef>
              <a:spcAft>
                <a:spcPts val="0"/>
              </a:spcAft>
              <a:buClr>
                <a:schemeClr val="dk1"/>
              </a:buClr>
              <a:buSzPts val="3800"/>
              <a:buNone/>
              <a:defRPr sz="3800">
                <a:solidFill>
                  <a:schemeClr val="dk1"/>
                </a:solidFill>
              </a:defRPr>
            </a:lvl7pPr>
            <a:lvl8pPr lvl="7">
              <a:spcBef>
                <a:spcPts val="0"/>
              </a:spcBef>
              <a:spcAft>
                <a:spcPts val="0"/>
              </a:spcAft>
              <a:buClr>
                <a:schemeClr val="dk1"/>
              </a:buClr>
              <a:buSzPts val="3800"/>
              <a:buNone/>
              <a:defRPr sz="3800">
                <a:solidFill>
                  <a:schemeClr val="dk1"/>
                </a:solidFill>
              </a:defRPr>
            </a:lvl8pPr>
            <a:lvl9pPr lvl="8">
              <a:spcBef>
                <a:spcPts val="0"/>
              </a:spcBef>
              <a:spcAft>
                <a:spcPts val="0"/>
              </a:spcAft>
              <a:buClr>
                <a:schemeClr val="dk1"/>
              </a:buClr>
              <a:buSzPts val="3800"/>
              <a:buNone/>
              <a:defRPr sz="3800">
                <a:solidFill>
                  <a:schemeClr val="dk1"/>
                </a:solidFill>
              </a:defRPr>
            </a:lvl9pPr>
          </a:lstStyle>
          <a:p/>
        </p:txBody>
      </p:sp>
      <p:sp>
        <p:nvSpPr>
          <p:cNvPr id="7" name="Google Shape;7;p1"/>
          <p:cNvSpPr txBox="1"/>
          <p:nvPr>
            <p:ph idx="1" type="body"/>
          </p:nvPr>
        </p:nvSpPr>
        <p:spPr>
          <a:xfrm>
            <a:off x="257705" y="2339232"/>
            <a:ext cx="7044600" cy="6934200"/>
          </a:xfrm>
          <a:prstGeom prst="rect">
            <a:avLst/>
          </a:prstGeom>
          <a:noFill/>
          <a:ln>
            <a:noFill/>
          </a:ln>
        </p:spPr>
        <p:txBody>
          <a:bodyPr anchorCtr="0" anchor="t" bIns="124375" lIns="124375" spcFirstLastPara="1" rIns="124375" wrap="square" tIns="124375">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7004788" y="9465147"/>
            <a:ext cx="453600" cy="798900"/>
          </a:xfrm>
          <a:prstGeom prst="rect">
            <a:avLst/>
          </a:prstGeom>
          <a:noFill/>
          <a:ln>
            <a:noFill/>
          </a:ln>
        </p:spPr>
        <p:txBody>
          <a:bodyPr anchorCtr="0" anchor="ctr" bIns="124375" lIns="124375" spcFirstLastPara="1" rIns="124375" wrap="square" tIns="124375">
            <a:normAutofit/>
          </a:bodyPr>
          <a:lstStyle>
            <a:lvl1pPr lvl="0" algn="r">
              <a:buNone/>
              <a:defRPr sz="1400">
                <a:solidFill>
                  <a:schemeClr val="dk2"/>
                </a:solidFill>
              </a:defRPr>
            </a:lvl1pPr>
            <a:lvl2pPr lvl="1" algn="r">
              <a:buNone/>
              <a:defRPr sz="1400">
                <a:solidFill>
                  <a:schemeClr val="dk2"/>
                </a:solidFill>
              </a:defRPr>
            </a:lvl2pPr>
            <a:lvl3pPr lvl="2" algn="r">
              <a:buNone/>
              <a:defRPr sz="1400">
                <a:solidFill>
                  <a:schemeClr val="dk2"/>
                </a:solidFill>
              </a:defRPr>
            </a:lvl3pPr>
            <a:lvl4pPr lvl="3" algn="r">
              <a:buNone/>
              <a:defRPr sz="1400">
                <a:solidFill>
                  <a:schemeClr val="dk2"/>
                </a:solidFill>
              </a:defRPr>
            </a:lvl4pPr>
            <a:lvl5pPr lvl="4" algn="r">
              <a:buNone/>
              <a:defRPr sz="1400">
                <a:solidFill>
                  <a:schemeClr val="dk2"/>
                </a:solidFill>
              </a:defRPr>
            </a:lvl5pPr>
            <a:lvl6pPr lvl="5" algn="r">
              <a:buNone/>
              <a:defRPr sz="1400">
                <a:solidFill>
                  <a:schemeClr val="dk2"/>
                </a:solidFill>
              </a:defRPr>
            </a:lvl6pPr>
            <a:lvl7pPr lvl="6" algn="r">
              <a:buNone/>
              <a:defRPr sz="1400">
                <a:solidFill>
                  <a:schemeClr val="dk2"/>
                </a:solidFill>
              </a:defRPr>
            </a:lvl7pPr>
            <a:lvl8pPr lvl="7" algn="r">
              <a:buNone/>
              <a:defRPr sz="1400">
                <a:solidFill>
                  <a:schemeClr val="dk2"/>
                </a:solidFill>
              </a:defRPr>
            </a:lvl8pPr>
            <a:lvl9pPr lvl="8" algn="r">
              <a:buNone/>
              <a:defRPr sz="1400">
                <a:solidFill>
                  <a:schemeClr val="dk2"/>
                </a:solidFill>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4.jpg"/><Relationship Id="rId6"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44438" y="2206625"/>
            <a:ext cx="6071100" cy="55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l" sz="2400">
                <a:solidFill>
                  <a:srgbClr val="7ED957"/>
                </a:solidFill>
                <a:latin typeface="Lobster Two"/>
                <a:ea typeface="Lobster Two"/>
                <a:cs typeface="Lobster Two"/>
                <a:sym typeface="Lobster Two"/>
              </a:rPr>
              <a:t>Grade 1 Newsletter - March in Review</a:t>
            </a:r>
            <a:endParaRPr sz="2400">
              <a:solidFill>
                <a:srgbClr val="7ED957"/>
              </a:solidFill>
              <a:latin typeface="Lobster Two"/>
              <a:ea typeface="Lobster Two"/>
              <a:cs typeface="Lobster Two"/>
              <a:sym typeface="Lobster Two"/>
            </a:endParaRPr>
          </a:p>
        </p:txBody>
      </p:sp>
      <p:sp>
        <p:nvSpPr>
          <p:cNvPr id="55" name="Google Shape;55;p13"/>
          <p:cNvSpPr txBox="1"/>
          <p:nvPr/>
        </p:nvSpPr>
        <p:spPr>
          <a:xfrm>
            <a:off x="418400" y="2866400"/>
            <a:ext cx="2563800" cy="9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p:txBody>
      </p:sp>
      <p:sp>
        <p:nvSpPr>
          <p:cNvPr id="56" name="Google Shape;56;p13"/>
          <p:cNvSpPr txBox="1"/>
          <p:nvPr/>
        </p:nvSpPr>
        <p:spPr>
          <a:xfrm>
            <a:off x="333900" y="2677325"/>
            <a:ext cx="2261100" cy="2075700"/>
          </a:xfrm>
          <a:prstGeom prst="rect">
            <a:avLst/>
          </a:prstGeom>
          <a:noFill/>
          <a:ln>
            <a:noFill/>
          </a:ln>
        </p:spPr>
        <p:txBody>
          <a:bodyPr anchorCtr="0" anchor="t" bIns="91425" lIns="91425" spcFirstLastPara="1" rIns="91425" wrap="square" tIns="91425">
            <a:noAutofit/>
          </a:bodyPr>
          <a:lstStyle/>
          <a:p>
            <a:pPr indent="0" lvl="0" marL="0" rtl="0" algn="ctr">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Introduction</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As we begin the transition to Spring, we wrapped up our ‘Going Places’ project and had our first ever Spelling Bee! Congratulations to our top 5 spellers!</a:t>
            </a:r>
            <a:endParaRPr sz="1200">
              <a:solidFill>
                <a:schemeClr val="dk1"/>
              </a:solidFill>
              <a:latin typeface="Century Gothic"/>
              <a:ea typeface="Century Gothic"/>
              <a:cs typeface="Century Gothic"/>
              <a:sym typeface="Century Gothic"/>
            </a:endParaRPr>
          </a:p>
          <a:p>
            <a:pPr indent="0" lvl="0" marL="0" rtl="0" algn="l">
              <a:spcBef>
                <a:spcPts val="1000"/>
              </a:spcBef>
              <a:spcAft>
                <a:spcPts val="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accent2"/>
              </a:solidFill>
              <a:latin typeface="Century Gothic"/>
              <a:ea typeface="Century Gothic"/>
              <a:cs typeface="Century Gothic"/>
              <a:sym typeface="Century Gothic"/>
            </a:endParaRPr>
          </a:p>
        </p:txBody>
      </p:sp>
      <p:sp>
        <p:nvSpPr>
          <p:cNvPr id="57" name="Google Shape;57;p13"/>
          <p:cNvSpPr txBox="1"/>
          <p:nvPr/>
        </p:nvSpPr>
        <p:spPr>
          <a:xfrm>
            <a:off x="2603900" y="2677325"/>
            <a:ext cx="2261100" cy="2075700"/>
          </a:xfrm>
          <a:prstGeom prst="rect">
            <a:avLst/>
          </a:prstGeom>
          <a:noFill/>
          <a:ln>
            <a:noFill/>
          </a:ln>
        </p:spPr>
        <p:txBody>
          <a:bodyPr anchorCtr="0" anchor="t" bIns="91425" lIns="91425" spcFirstLastPara="1" rIns="91425" wrap="square" tIns="91425">
            <a:noAutofit/>
          </a:bodyPr>
          <a:lstStyle/>
          <a:p>
            <a:pPr indent="457200" lvl="0" marL="0" rtl="0" algn="l">
              <a:spcBef>
                <a:spcPts val="500"/>
              </a:spcBef>
              <a:spcAft>
                <a:spcPts val="0"/>
              </a:spcAft>
              <a:buNone/>
            </a:pPr>
            <a:r>
              <a:rPr b="1" lang="pl" sz="1200">
                <a:solidFill>
                  <a:schemeClr val="dk1"/>
                </a:solidFill>
                <a:latin typeface="Century Gothic"/>
                <a:ea typeface="Century Gothic"/>
                <a:cs typeface="Century Gothic"/>
                <a:sym typeface="Century Gothic"/>
              </a:rPr>
              <a:t>Mathematics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None/>
            </a:pPr>
            <a:r>
              <a:rPr lang="pl" sz="1200">
                <a:solidFill>
                  <a:schemeClr val="dk1"/>
                </a:solidFill>
                <a:latin typeface="Century Gothic"/>
                <a:ea typeface="Century Gothic"/>
                <a:cs typeface="Century Gothic"/>
                <a:sym typeface="Century Gothic"/>
              </a:rPr>
              <a:t>We learned about fractions and how to name and number them. We also started looking at 3D shapes and reinforced knowledge by finding objects in our classroom that </a:t>
            </a:r>
            <a:r>
              <a:rPr lang="pl" sz="1200">
                <a:solidFill>
                  <a:schemeClr val="dk1"/>
                </a:solidFill>
                <a:latin typeface="Century Gothic"/>
                <a:ea typeface="Century Gothic"/>
                <a:cs typeface="Century Gothic"/>
                <a:sym typeface="Century Gothic"/>
              </a:rPr>
              <a:t>resemble</a:t>
            </a:r>
            <a:r>
              <a:rPr lang="pl" sz="1200">
                <a:solidFill>
                  <a:schemeClr val="dk1"/>
                </a:solidFill>
                <a:latin typeface="Century Gothic"/>
                <a:ea typeface="Century Gothic"/>
                <a:cs typeface="Century Gothic"/>
                <a:sym typeface="Century Gothic"/>
              </a:rPr>
              <a:t> 3D shapes. </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58" name="Google Shape;58;p13"/>
          <p:cNvSpPr txBox="1"/>
          <p:nvPr/>
        </p:nvSpPr>
        <p:spPr>
          <a:xfrm>
            <a:off x="4965025" y="2677325"/>
            <a:ext cx="2261100" cy="276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Science</a:t>
            </a:r>
            <a:endParaRPr b="1" sz="1200">
              <a:solidFill>
                <a:schemeClr val="accent2"/>
              </a:solidFill>
              <a:latin typeface="Century Gothic"/>
              <a:ea typeface="Century Gothic"/>
              <a:cs typeface="Century Gothic"/>
              <a:sym typeface="Century Gothic"/>
            </a:endParaRPr>
          </a:p>
          <a:p>
            <a:pPr indent="0" lvl="0" marL="0" rtl="0" algn="just">
              <a:spcBef>
                <a:spcPts val="1000"/>
              </a:spcBef>
              <a:spcAft>
                <a:spcPts val="1000"/>
              </a:spcAft>
              <a:buNone/>
            </a:pPr>
            <a:r>
              <a:rPr lang="pl" sz="1200">
                <a:solidFill>
                  <a:schemeClr val="accent2"/>
                </a:solidFill>
                <a:latin typeface="Century Gothic"/>
                <a:ea typeface="Century Gothic"/>
                <a:cs typeface="Century Gothic"/>
                <a:sym typeface="Century Gothic"/>
              </a:rPr>
              <a:t>We wrapped up our unit on materials and structures with a final quiz. Students worked through their unit workbooks to review key concepts. Next month, we will begin building robots using recycled materials. They have already started designing their ideas in class!</a:t>
            </a:r>
            <a:endParaRPr sz="1200">
              <a:solidFill>
                <a:schemeClr val="accent2"/>
              </a:solidFill>
              <a:latin typeface="Century Gothic"/>
              <a:ea typeface="Century Gothic"/>
              <a:cs typeface="Century Gothic"/>
              <a:sym typeface="Century Gothic"/>
            </a:endParaRPr>
          </a:p>
        </p:txBody>
      </p:sp>
      <p:sp>
        <p:nvSpPr>
          <p:cNvPr id="59" name="Google Shape;59;p13"/>
          <p:cNvSpPr txBox="1"/>
          <p:nvPr/>
        </p:nvSpPr>
        <p:spPr>
          <a:xfrm>
            <a:off x="286275" y="4496825"/>
            <a:ext cx="2193300" cy="31107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Language Arts</a:t>
            </a:r>
            <a:endParaRPr b="1" sz="1200">
              <a:solidFill>
                <a:schemeClr val="dk1"/>
              </a:solidFill>
              <a:latin typeface="Century Gothic"/>
              <a:ea typeface="Century Gothic"/>
              <a:cs typeface="Century Gothic"/>
              <a:sym typeface="Century Gothic"/>
            </a:endParaRPr>
          </a:p>
          <a:p>
            <a:pPr indent="0" lvl="0" marL="0" rtl="0" algn="just">
              <a:spcBef>
                <a:spcPts val="10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We finished reading Nate the Great and started working on the novel. We also learned about the importance of time order words and how to use them in </a:t>
            </a:r>
            <a:r>
              <a:rPr lang="pl" sz="1200">
                <a:solidFill>
                  <a:schemeClr val="dk1"/>
                </a:solidFill>
                <a:latin typeface="Century Gothic"/>
                <a:ea typeface="Century Gothic"/>
                <a:cs typeface="Century Gothic"/>
                <a:sym typeface="Century Gothic"/>
              </a:rPr>
              <a:t>everyday situations.</a:t>
            </a:r>
            <a:endParaRPr sz="1200">
              <a:solidFill>
                <a:schemeClr val="dk1"/>
              </a:solidFill>
              <a:latin typeface="Century Gothic"/>
              <a:ea typeface="Century Gothic"/>
              <a:cs typeface="Century Gothic"/>
              <a:sym typeface="Century Gothic"/>
            </a:endParaRPr>
          </a:p>
          <a:p>
            <a:pPr indent="0" lvl="0" marL="0" rtl="0" algn="just">
              <a:spcBef>
                <a:spcPts val="1000"/>
              </a:spcBef>
              <a:spcAft>
                <a:spcPts val="1000"/>
              </a:spcAft>
              <a:buClr>
                <a:schemeClr val="dk1"/>
              </a:buClr>
              <a:buSzPts val="1100"/>
              <a:buFont typeface="Arial"/>
              <a:buNone/>
            </a:pPr>
            <a:r>
              <a:t/>
            </a:r>
            <a:endParaRPr sz="1200">
              <a:solidFill>
                <a:schemeClr val="dk1"/>
              </a:solidFill>
              <a:latin typeface="Century Gothic"/>
              <a:ea typeface="Century Gothic"/>
              <a:cs typeface="Century Gothic"/>
              <a:sym typeface="Century Gothic"/>
            </a:endParaRPr>
          </a:p>
        </p:txBody>
      </p:sp>
      <p:sp>
        <p:nvSpPr>
          <p:cNvPr id="60" name="Google Shape;60;p13"/>
          <p:cNvSpPr txBox="1"/>
          <p:nvPr/>
        </p:nvSpPr>
        <p:spPr>
          <a:xfrm>
            <a:off x="2591750" y="4839725"/>
            <a:ext cx="2261100" cy="2583300"/>
          </a:xfrm>
          <a:prstGeom prst="rect">
            <a:avLst/>
          </a:prstGeom>
          <a:noFill/>
          <a:ln>
            <a:noFill/>
          </a:ln>
        </p:spPr>
        <p:txBody>
          <a:bodyPr anchorCtr="0" anchor="t" bIns="91425" lIns="91425" spcFirstLastPara="1" rIns="91425" wrap="square" tIns="91425">
            <a:noAutofit/>
          </a:bodyPr>
          <a:lstStyle/>
          <a:p>
            <a:pPr indent="457200" lvl="0" marL="0" rtl="0" algn="just">
              <a:spcBef>
                <a:spcPts val="500"/>
              </a:spcBef>
              <a:spcAft>
                <a:spcPts val="0"/>
              </a:spcAft>
              <a:buClr>
                <a:schemeClr val="dk1"/>
              </a:buClr>
              <a:buSzPts val="1100"/>
              <a:buFont typeface="Arial"/>
              <a:buNone/>
            </a:pPr>
            <a:r>
              <a:rPr b="1" lang="pl" sz="1200">
                <a:solidFill>
                  <a:schemeClr val="dk1"/>
                </a:solidFill>
                <a:latin typeface="Century Gothic"/>
                <a:ea typeface="Century Gothic"/>
                <a:cs typeface="Century Gothic"/>
                <a:sym typeface="Century Gothic"/>
              </a:rPr>
              <a:t>Social Studies</a:t>
            </a:r>
            <a:endParaRPr b="1"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We talked about New Experiences and how these experiences change as we grow older! We also discussed how someone helped us on our first day of school and how we helped a new student</a:t>
            </a:r>
            <a:endParaRPr sz="1200">
              <a:solidFill>
                <a:schemeClr val="dk1"/>
              </a:solidFill>
              <a:latin typeface="Century Gothic"/>
              <a:ea typeface="Century Gothic"/>
              <a:cs typeface="Century Gothic"/>
              <a:sym typeface="Century Gothic"/>
            </a:endParaRPr>
          </a:p>
        </p:txBody>
      </p:sp>
      <p:sp>
        <p:nvSpPr>
          <p:cNvPr id="61" name="Google Shape;61;p13"/>
          <p:cNvSpPr txBox="1"/>
          <p:nvPr/>
        </p:nvSpPr>
        <p:spPr>
          <a:xfrm>
            <a:off x="5017400" y="5289725"/>
            <a:ext cx="2261100" cy="2272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pl" sz="1200">
                <a:solidFill>
                  <a:schemeClr val="dk1"/>
                </a:solidFill>
                <a:latin typeface="Century Gothic"/>
                <a:ea typeface="Century Gothic"/>
                <a:cs typeface="Century Gothic"/>
                <a:sym typeface="Century Gothic"/>
              </a:rPr>
              <a:t>Art</a:t>
            </a:r>
            <a:endParaRPr b="1"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0"/>
              </a:spcAft>
              <a:buNone/>
            </a:pPr>
            <a:r>
              <a:rPr lang="pl" sz="1200">
                <a:solidFill>
                  <a:schemeClr val="dk1"/>
                </a:solidFill>
                <a:latin typeface="Century Gothic"/>
                <a:ea typeface="Century Gothic"/>
                <a:cs typeface="Century Gothic"/>
                <a:sym typeface="Century Gothic"/>
              </a:rPr>
              <a:t>We created artwork in the style of Etel Adnan and we started studying our next artist - Yayoi Kusama!</a:t>
            </a:r>
            <a:endParaRPr sz="1200">
              <a:solidFill>
                <a:schemeClr val="dk1"/>
              </a:solidFill>
              <a:latin typeface="Century Gothic"/>
              <a:ea typeface="Century Gothic"/>
              <a:cs typeface="Century Gothic"/>
              <a:sym typeface="Century Gothic"/>
            </a:endParaRPr>
          </a:p>
          <a:p>
            <a:pPr indent="0" lvl="0" marL="0" rtl="0" algn="just">
              <a:lnSpc>
                <a:spcPct val="100000"/>
              </a:lnSpc>
              <a:spcBef>
                <a:spcPts val="1000"/>
              </a:spcBef>
              <a:spcAft>
                <a:spcPts val="1000"/>
              </a:spcAft>
              <a:buClr>
                <a:schemeClr val="dk1"/>
              </a:buClr>
              <a:buSzPts val="1100"/>
              <a:buFont typeface="Arial"/>
              <a:buNone/>
            </a:pPr>
            <a:r>
              <a:t/>
            </a:r>
            <a:endParaRPr b="1" sz="1200">
              <a:solidFill>
                <a:schemeClr val="accent2"/>
              </a:solidFill>
              <a:latin typeface="Caveat"/>
              <a:ea typeface="Caveat"/>
              <a:cs typeface="Caveat"/>
              <a:sym typeface="Caveat"/>
            </a:endParaRPr>
          </a:p>
        </p:txBody>
      </p:sp>
      <p:sp>
        <p:nvSpPr>
          <p:cNvPr id="62" name="Google Shape;62;p13"/>
          <p:cNvSpPr txBox="1"/>
          <p:nvPr/>
        </p:nvSpPr>
        <p:spPr>
          <a:xfrm>
            <a:off x="91597" y="6607050"/>
            <a:ext cx="45522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l" sz="2000">
                <a:solidFill>
                  <a:srgbClr val="7ED957"/>
                </a:solidFill>
                <a:latin typeface="Lobster Two"/>
                <a:ea typeface="Lobster Two"/>
                <a:cs typeface="Lobster Two"/>
                <a:sym typeface="Lobster Two"/>
              </a:rPr>
              <a:t>Pictures, pictures, pictures!</a:t>
            </a:r>
            <a:endParaRPr sz="2000">
              <a:solidFill>
                <a:srgbClr val="7ED957"/>
              </a:solidFill>
              <a:latin typeface="Lobster Two"/>
              <a:ea typeface="Lobster Two"/>
              <a:cs typeface="Lobster Two"/>
              <a:sym typeface="Lobster Two"/>
            </a:endParaRPr>
          </a:p>
        </p:txBody>
      </p:sp>
      <p:sp>
        <p:nvSpPr>
          <p:cNvPr id="63" name="Google Shape;63;p13"/>
          <p:cNvSpPr txBox="1"/>
          <p:nvPr/>
        </p:nvSpPr>
        <p:spPr>
          <a:xfrm>
            <a:off x="5186900" y="7249975"/>
            <a:ext cx="2261100" cy="363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pl" sz="1200">
                <a:solidFill>
                  <a:schemeClr val="accent2"/>
                </a:solidFill>
                <a:latin typeface="Century Gothic"/>
                <a:ea typeface="Century Gothic"/>
                <a:cs typeface="Century Gothic"/>
                <a:sym typeface="Century Gothic"/>
              </a:rPr>
              <a:t>Important Dates:</a:t>
            </a:r>
            <a:endParaRPr b="1" sz="1200">
              <a:solidFill>
                <a:schemeClr val="accent2"/>
              </a:solidFill>
              <a:latin typeface="Century Gothic"/>
              <a:ea typeface="Century Gothic"/>
              <a:cs typeface="Century Gothic"/>
              <a:sym typeface="Century Gothic"/>
            </a:endParaRPr>
          </a:p>
        </p:txBody>
      </p:sp>
      <p:sp>
        <p:nvSpPr>
          <p:cNvPr id="64" name="Google Shape;64;p13"/>
          <p:cNvSpPr txBox="1"/>
          <p:nvPr/>
        </p:nvSpPr>
        <p:spPr>
          <a:xfrm>
            <a:off x="5075100" y="7692300"/>
            <a:ext cx="2295300" cy="2760600"/>
          </a:xfrm>
          <a:prstGeom prst="rect">
            <a:avLst/>
          </a:prstGeom>
          <a:noFill/>
          <a:ln>
            <a:noFill/>
          </a:ln>
        </p:spPr>
        <p:txBody>
          <a:bodyPr anchorCtr="0" anchor="t" bIns="91425" lIns="91425" spcFirstLastPara="1" rIns="91425" wrap="square" tIns="91425">
            <a:noAutofit/>
          </a:bodyPr>
          <a:lstStyle/>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3rd April - Spelling Bee Finals</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7th &amp; 08th April - Parent/Teacher Meetings (exact date TBC)</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0"/>
              </a:spcAft>
              <a:buClr>
                <a:schemeClr val="dk1"/>
              </a:buClr>
              <a:buSzPts val="1100"/>
              <a:buFont typeface="Arial"/>
              <a:buNone/>
            </a:pPr>
            <a:r>
              <a:rPr lang="pl" sz="1200">
                <a:solidFill>
                  <a:schemeClr val="dk1"/>
                </a:solidFill>
                <a:latin typeface="Century Gothic"/>
                <a:ea typeface="Century Gothic"/>
                <a:cs typeface="Century Gothic"/>
                <a:sym typeface="Century Gothic"/>
              </a:rPr>
              <a:t>17th April - 22nd April - Easter Break (School Closed)</a:t>
            </a:r>
            <a:endParaRPr sz="1200">
              <a:solidFill>
                <a:schemeClr val="dk1"/>
              </a:solidFill>
              <a:latin typeface="Century Gothic"/>
              <a:ea typeface="Century Gothic"/>
              <a:cs typeface="Century Gothic"/>
              <a:sym typeface="Century Gothic"/>
            </a:endParaRPr>
          </a:p>
          <a:p>
            <a:pPr indent="0" lvl="0" marL="0" rtl="0" algn="just">
              <a:spcBef>
                <a:spcPts val="500"/>
              </a:spcBef>
              <a:spcAft>
                <a:spcPts val="500"/>
              </a:spcAft>
              <a:buClr>
                <a:schemeClr val="dk1"/>
              </a:buClr>
              <a:buSzPts val="1100"/>
              <a:buFont typeface="Arial"/>
              <a:buNone/>
            </a:pPr>
            <a:r>
              <a:rPr lang="pl" sz="1200">
                <a:solidFill>
                  <a:schemeClr val="dk1"/>
                </a:solidFill>
                <a:latin typeface="Century Gothic"/>
                <a:ea typeface="Century Gothic"/>
                <a:cs typeface="Century Gothic"/>
                <a:sym typeface="Century Gothic"/>
              </a:rPr>
              <a:t>24th April - Speaking Contest (Class finals)</a:t>
            </a:r>
            <a:endParaRPr sz="1200">
              <a:solidFill>
                <a:schemeClr val="dk1"/>
              </a:solidFill>
              <a:latin typeface="Century Gothic"/>
              <a:ea typeface="Century Gothic"/>
              <a:cs typeface="Century Gothic"/>
              <a:sym typeface="Century Gothic"/>
            </a:endParaRPr>
          </a:p>
        </p:txBody>
      </p:sp>
      <p:sp>
        <p:nvSpPr>
          <p:cNvPr id="65" name="Google Shape;65;p13"/>
          <p:cNvSpPr txBox="1"/>
          <p:nvPr/>
        </p:nvSpPr>
        <p:spPr>
          <a:xfrm>
            <a:off x="276225" y="7886700"/>
            <a:ext cx="4438800" cy="237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2"/>
              </a:solidFill>
            </a:endParaRPr>
          </a:p>
        </p:txBody>
      </p:sp>
      <p:pic>
        <p:nvPicPr>
          <p:cNvPr id="66" name="Google Shape;66;p13"/>
          <p:cNvPicPr preferRelativeResize="0"/>
          <p:nvPr/>
        </p:nvPicPr>
        <p:blipFill>
          <a:blip r:embed="rId3">
            <a:alphaModFix/>
          </a:blip>
          <a:stretch>
            <a:fillRect/>
          </a:stretch>
        </p:blipFill>
        <p:spPr>
          <a:xfrm>
            <a:off x="1891500" y="159075"/>
            <a:ext cx="4339017" cy="1901825"/>
          </a:xfrm>
          <a:prstGeom prst="rect">
            <a:avLst/>
          </a:prstGeom>
          <a:noFill/>
          <a:ln>
            <a:noFill/>
          </a:ln>
        </p:spPr>
      </p:pic>
      <p:pic>
        <p:nvPicPr>
          <p:cNvPr id="67" name="Google Shape;67;p13"/>
          <p:cNvPicPr preferRelativeResize="0"/>
          <p:nvPr/>
        </p:nvPicPr>
        <p:blipFill rotWithShape="1">
          <a:blip r:embed="rId4">
            <a:alphaModFix/>
          </a:blip>
          <a:srcRect b="0" l="10507" r="6297" t="7578"/>
          <a:stretch/>
        </p:blipFill>
        <p:spPr>
          <a:xfrm>
            <a:off x="744450" y="8853950"/>
            <a:ext cx="2061650" cy="1528774"/>
          </a:xfrm>
          <a:prstGeom prst="rect">
            <a:avLst/>
          </a:prstGeom>
          <a:noFill/>
          <a:ln>
            <a:noFill/>
          </a:ln>
        </p:spPr>
      </p:pic>
      <p:pic>
        <p:nvPicPr>
          <p:cNvPr id="68" name="Google Shape;68;p13"/>
          <p:cNvPicPr preferRelativeResize="0"/>
          <p:nvPr/>
        </p:nvPicPr>
        <p:blipFill rotWithShape="1">
          <a:blip r:embed="rId5">
            <a:alphaModFix/>
          </a:blip>
          <a:srcRect b="4993" l="4798" r="11749" t="12877"/>
          <a:stretch/>
        </p:blipFill>
        <p:spPr>
          <a:xfrm>
            <a:off x="3074700" y="7886700"/>
            <a:ext cx="1731790" cy="2272200"/>
          </a:xfrm>
          <a:prstGeom prst="rect">
            <a:avLst/>
          </a:prstGeom>
          <a:noFill/>
          <a:ln>
            <a:noFill/>
          </a:ln>
        </p:spPr>
      </p:pic>
      <p:pic>
        <p:nvPicPr>
          <p:cNvPr id="69" name="Google Shape;69;p13"/>
          <p:cNvPicPr preferRelativeResize="0"/>
          <p:nvPr/>
        </p:nvPicPr>
        <p:blipFill rotWithShape="1">
          <a:blip r:embed="rId6">
            <a:alphaModFix/>
          </a:blip>
          <a:srcRect b="0" l="7818" r="5699" t="0"/>
          <a:stretch/>
        </p:blipFill>
        <p:spPr>
          <a:xfrm>
            <a:off x="233900" y="7018750"/>
            <a:ext cx="2526674" cy="195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