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440000" cx="7560000"/>
  <p:notesSz cx="6858000" cy="9144000"/>
  <p:embeddedFontLst>
    <p:embeddedFont>
      <p:font typeface="Lobster Two"/>
      <p:regular r:id="rId7"/>
      <p:bold r:id="rId8"/>
      <p:italic r:id="rId9"/>
      <p:boldItalic r:id="rId10"/>
    </p:embeddedFont>
    <p:embeddedFont>
      <p:font typeface="Caveat"/>
      <p:regular r:id="rId11"/>
      <p:bold r:id="rId12"/>
    </p:embeddedFont>
    <p:embeddedFont>
      <p:font typeface="Century Gothic"/>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747775"/>
          </p15:clr>
        </p15:guide>
        <p15:guide id="2" pos="238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aveat-regular.fntdata"/><Relationship Id="rId10" Type="http://schemas.openxmlformats.org/officeDocument/2006/relationships/font" Target="fonts/LobsterTwo-boldItalic.fntdata"/><Relationship Id="rId13" Type="http://schemas.openxmlformats.org/officeDocument/2006/relationships/font" Target="fonts/CenturyGothic-regular.fntdata"/><Relationship Id="rId12" Type="http://schemas.openxmlformats.org/officeDocument/2006/relationships/font" Target="fonts/Cave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obsterTwo-italic.fntdata"/><Relationship Id="rId15" Type="http://schemas.openxmlformats.org/officeDocument/2006/relationships/font" Target="fonts/CenturyGothic-italic.fntdata"/><Relationship Id="rId14" Type="http://schemas.openxmlformats.org/officeDocument/2006/relationships/font" Target="fonts/CenturyGothic-bold.fntdata"/><Relationship Id="rId16"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LobsterTwo-regular.fntdata"/><Relationship Id="rId8" Type="http://schemas.openxmlformats.org/officeDocument/2006/relationships/font" Target="fonts/LobsterTw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11298"/>
            <a:ext cx="7044600" cy="41664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7100"/>
              <a:buNone/>
              <a:defRPr sz="7100"/>
            </a:lvl1pPr>
            <a:lvl2pPr lvl="1" algn="ctr">
              <a:spcBef>
                <a:spcPts val="0"/>
              </a:spcBef>
              <a:spcAft>
                <a:spcPts val="0"/>
              </a:spcAft>
              <a:buSzPts val="7100"/>
              <a:buNone/>
              <a:defRPr sz="7100"/>
            </a:lvl2pPr>
            <a:lvl3pPr lvl="2" algn="ctr">
              <a:spcBef>
                <a:spcPts val="0"/>
              </a:spcBef>
              <a:spcAft>
                <a:spcPts val="0"/>
              </a:spcAft>
              <a:buSzPts val="7100"/>
              <a:buNone/>
              <a:defRPr sz="7100"/>
            </a:lvl3pPr>
            <a:lvl4pPr lvl="3" algn="ctr">
              <a:spcBef>
                <a:spcPts val="0"/>
              </a:spcBef>
              <a:spcAft>
                <a:spcPts val="0"/>
              </a:spcAft>
              <a:buSzPts val="7100"/>
              <a:buNone/>
              <a:defRPr sz="7100"/>
            </a:lvl4pPr>
            <a:lvl5pPr lvl="4" algn="ctr">
              <a:spcBef>
                <a:spcPts val="0"/>
              </a:spcBef>
              <a:spcAft>
                <a:spcPts val="0"/>
              </a:spcAft>
              <a:buSzPts val="7100"/>
              <a:buNone/>
              <a:defRPr sz="7100"/>
            </a:lvl5pPr>
            <a:lvl6pPr lvl="5" algn="ctr">
              <a:spcBef>
                <a:spcPts val="0"/>
              </a:spcBef>
              <a:spcAft>
                <a:spcPts val="0"/>
              </a:spcAft>
              <a:buSzPts val="7100"/>
              <a:buNone/>
              <a:defRPr sz="7100"/>
            </a:lvl6pPr>
            <a:lvl7pPr lvl="6" algn="ctr">
              <a:spcBef>
                <a:spcPts val="0"/>
              </a:spcBef>
              <a:spcAft>
                <a:spcPts val="0"/>
              </a:spcAft>
              <a:buSzPts val="7100"/>
              <a:buNone/>
              <a:defRPr sz="7100"/>
            </a:lvl7pPr>
            <a:lvl8pPr lvl="7" algn="ctr">
              <a:spcBef>
                <a:spcPts val="0"/>
              </a:spcBef>
              <a:spcAft>
                <a:spcPts val="0"/>
              </a:spcAft>
              <a:buSzPts val="7100"/>
              <a:buNone/>
              <a:defRPr sz="7100"/>
            </a:lvl8pPr>
            <a:lvl9pPr lvl="8" algn="ctr">
              <a:spcBef>
                <a:spcPts val="0"/>
              </a:spcBef>
              <a:spcAft>
                <a:spcPts val="0"/>
              </a:spcAft>
              <a:buSzPts val="7100"/>
              <a:buNone/>
              <a:defRPr sz="7100"/>
            </a:lvl9pPr>
          </a:lstStyle>
          <a:p/>
        </p:txBody>
      </p:sp>
      <p:sp>
        <p:nvSpPr>
          <p:cNvPr id="11" name="Google Shape;11;p2"/>
          <p:cNvSpPr txBox="1"/>
          <p:nvPr>
            <p:ph idx="1" type="subTitle"/>
          </p:nvPr>
        </p:nvSpPr>
        <p:spPr>
          <a:xfrm>
            <a:off x="257705" y="5752555"/>
            <a:ext cx="7044600" cy="16089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12" name="Google Shape;12;p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45153"/>
            <a:ext cx="7044600" cy="39855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16300"/>
              <a:buNone/>
              <a:defRPr sz="16300"/>
            </a:lvl1pPr>
            <a:lvl2pPr lvl="1" algn="ctr">
              <a:spcBef>
                <a:spcPts val="0"/>
              </a:spcBef>
              <a:spcAft>
                <a:spcPts val="0"/>
              </a:spcAft>
              <a:buSzPts val="16300"/>
              <a:buNone/>
              <a:defRPr sz="16300"/>
            </a:lvl2pPr>
            <a:lvl3pPr lvl="2" algn="ctr">
              <a:spcBef>
                <a:spcPts val="0"/>
              </a:spcBef>
              <a:spcAft>
                <a:spcPts val="0"/>
              </a:spcAft>
              <a:buSzPts val="16300"/>
              <a:buNone/>
              <a:defRPr sz="16300"/>
            </a:lvl3pPr>
            <a:lvl4pPr lvl="3" algn="ctr">
              <a:spcBef>
                <a:spcPts val="0"/>
              </a:spcBef>
              <a:spcAft>
                <a:spcPts val="0"/>
              </a:spcAft>
              <a:buSzPts val="16300"/>
              <a:buNone/>
              <a:defRPr sz="16300"/>
            </a:lvl4pPr>
            <a:lvl5pPr lvl="4" algn="ctr">
              <a:spcBef>
                <a:spcPts val="0"/>
              </a:spcBef>
              <a:spcAft>
                <a:spcPts val="0"/>
              </a:spcAft>
              <a:buSzPts val="16300"/>
              <a:buNone/>
              <a:defRPr sz="16300"/>
            </a:lvl5pPr>
            <a:lvl6pPr lvl="5" algn="ctr">
              <a:spcBef>
                <a:spcPts val="0"/>
              </a:spcBef>
              <a:spcAft>
                <a:spcPts val="0"/>
              </a:spcAft>
              <a:buSzPts val="16300"/>
              <a:buNone/>
              <a:defRPr sz="16300"/>
            </a:lvl6pPr>
            <a:lvl7pPr lvl="6" algn="ctr">
              <a:spcBef>
                <a:spcPts val="0"/>
              </a:spcBef>
              <a:spcAft>
                <a:spcPts val="0"/>
              </a:spcAft>
              <a:buSzPts val="16300"/>
              <a:buNone/>
              <a:defRPr sz="16300"/>
            </a:lvl7pPr>
            <a:lvl8pPr lvl="7" algn="ctr">
              <a:spcBef>
                <a:spcPts val="0"/>
              </a:spcBef>
              <a:spcAft>
                <a:spcPts val="0"/>
              </a:spcAft>
              <a:buSzPts val="16300"/>
              <a:buNone/>
              <a:defRPr sz="16300"/>
            </a:lvl8pPr>
            <a:lvl9pPr lvl="8" algn="ctr">
              <a:spcBef>
                <a:spcPts val="0"/>
              </a:spcBef>
              <a:spcAft>
                <a:spcPts val="0"/>
              </a:spcAft>
              <a:buSzPts val="16300"/>
              <a:buNone/>
              <a:defRPr sz="16300"/>
            </a:lvl9pPr>
          </a:lstStyle>
          <a:p>
            <a:r>
              <a:t>xx%</a:t>
            </a:r>
          </a:p>
        </p:txBody>
      </p:sp>
      <p:sp>
        <p:nvSpPr>
          <p:cNvPr id="46" name="Google Shape;46;p11"/>
          <p:cNvSpPr txBox="1"/>
          <p:nvPr>
            <p:ph idx="1" type="body"/>
          </p:nvPr>
        </p:nvSpPr>
        <p:spPr>
          <a:xfrm>
            <a:off x="257705" y="6398217"/>
            <a:ext cx="7044600" cy="2640000"/>
          </a:xfrm>
          <a:prstGeom prst="rect">
            <a:avLst/>
          </a:prstGeom>
        </p:spPr>
        <p:txBody>
          <a:bodyPr anchorCtr="0" anchor="t" bIns="124375" lIns="124375" spcFirstLastPara="1" rIns="124375" wrap="square" tIns="124375">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47" name="Google Shape;47;p11"/>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365680"/>
            <a:ext cx="7044600" cy="1708500"/>
          </a:xfrm>
          <a:prstGeom prst="rect">
            <a:avLst/>
          </a:prstGeom>
        </p:spPr>
        <p:txBody>
          <a:bodyPr anchorCtr="0" anchor="ctr" bIns="124375" lIns="124375" spcFirstLastPara="1" rIns="124375" wrap="square" tIns="124375">
            <a:normAutofit/>
          </a:bodyPr>
          <a:lstStyle>
            <a:lvl1pPr lvl="0" algn="ctr">
              <a:spcBef>
                <a:spcPts val="0"/>
              </a:spcBef>
              <a:spcAft>
                <a:spcPts val="0"/>
              </a:spcAft>
              <a:buSzPts val="4900"/>
              <a:buNone/>
              <a:defRPr sz="4900"/>
            </a:lvl1pPr>
            <a:lvl2pPr lvl="1" algn="ctr">
              <a:spcBef>
                <a:spcPts val="0"/>
              </a:spcBef>
              <a:spcAft>
                <a:spcPts val="0"/>
              </a:spcAft>
              <a:buSzPts val="4900"/>
              <a:buNone/>
              <a:defRPr sz="4900"/>
            </a:lvl2pPr>
            <a:lvl3pPr lvl="2" algn="ctr">
              <a:spcBef>
                <a:spcPts val="0"/>
              </a:spcBef>
              <a:spcAft>
                <a:spcPts val="0"/>
              </a:spcAft>
              <a:buSzPts val="4900"/>
              <a:buNone/>
              <a:defRPr sz="4900"/>
            </a:lvl3pPr>
            <a:lvl4pPr lvl="3" algn="ctr">
              <a:spcBef>
                <a:spcPts val="0"/>
              </a:spcBef>
              <a:spcAft>
                <a:spcPts val="0"/>
              </a:spcAft>
              <a:buSzPts val="4900"/>
              <a:buNone/>
              <a:defRPr sz="4900"/>
            </a:lvl4pPr>
            <a:lvl5pPr lvl="4" algn="ctr">
              <a:spcBef>
                <a:spcPts val="0"/>
              </a:spcBef>
              <a:spcAft>
                <a:spcPts val="0"/>
              </a:spcAft>
              <a:buSzPts val="4900"/>
              <a:buNone/>
              <a:defRPr sz="4900"/>
            </a:lvl5pPr>
            <a:lvl6pPr lvl="5" algn="ctr">
              <a:spcBef>
                <a:spcPts val="0"/>
              </a:spcBef>
              <a:spcAft>
                <a:spcPts val="0"/>
              </a:spcAft>
              <a:buSzPts val="4900"/>
              <a:buNone/>
              <a:defRPr sz="4900"/>
            </a:lvl6pPr>
            <a:lvl7pPr lvl="6" algn="ctr">
              <a:spcBef>
                <a:spcPts val="0"/>
              </a:spcBef>
              <a:spcAft>
                <a:spcPts val="0"/>
              </a:spcAft>
              <a:buSzPts val="4900"/>
              <a:buNone/>
              <a:defRPr sz="4900"/>
            </a:lvl7pPr>
            <a:lvl8pPr lvl="7" algn="ctr">
              <a:spcBef>
                <a:spcPts val="0"/>
              </a:spcBef>
              <a:spcAft>
                <a:spcPts val="0"/>
              </a:spcAft>
              <a:buSzPts val="4900"/>
              <a:buNone/>
              <a:defRPr sz="4900"/>
            </a:lvl8pPr>
            <a:lvl9pPr lvl="8" algn="ctr">
              <a:spcBef>
                <a:spcPts val="0"/>
              </a:spcBef>
              <a:spcAft>
                <a:spcPts val="0"/>
              </a:spcAft>
              <a:buSzPts val="4900"/>
              <a:buNone/>
              <a:defRPr sz="4900"/>
            </a:lvl9pPr>
          </a:lstStyle>
          <a:p/>
        </p:txBody>
      </p:sp>
      <p:sp>
        <p:nvSpPr>
          <p:cNvPr id="15" name="Google Shape;15;p3"/>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18" name="Google Shape;18;p4"/>
          <p:cNvSpPr txBox="1"/>
          <p:nvPr>
            <p:ph idx="1" type="body"/>
          </p:nvPr>
        </p:nvSpPr>
        <p:spPr>
          <a:xfrm>
            <a:off x="257705" y="2339232"/>
            <a:ext cx="7044600" cy="6934200"/>
          </a:xfrm>
          <a:prstGeom prst="rect">
            <a:avLst/>
          </a:prstGeom>
        </p:spPr>
        <p:txBody>
          <a:bodyPr anchorCtr="0" anchor="t"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9" name="Google Shape;19;p4"/>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2" name="Google Shape;22;p5"/>
          <p:cNvSpPr txBox="1"/>
          <p:nvPr>
            <p:ph idx="1" type="body"/>
          </p:nvPr>
        </p:nvSpPr>
        <p:spPr>
          <a:xfrm>
            <a:off x="257705"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3" name="Google Shape;23;p5"/>
          <p:cNvSpPr txBox="1"/>
          <p:nvPr>
            <p:ph idx="2" type="body"/>
          </p:nvPr>
        </p:nvSpPr>
        <p:spPr>
          <a:xfrm>
            <a:off x="3995291"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p5"/>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7" name="Google Shape;27;p6"/>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27727"/>
            <a:ext cx="2321700" cy="1533900"/>
          </a:xfrm>
          <a:prstGeom prst="rect">
            <a:avLst/>
          </a:prstGeom>
        </p:spPr>
        <p:txBody>
          <a:bodyPr anchorCtr="0" anchor="b" bIns="124375" lIns="124375" spcFirstLastPara="1" rIns="124375" wrap="square" tIns="124375">
            <a:normAutofit/>
          </a:bodyPr>
          <a:lstStyle>
            <a:lvl1pPr lvl="0">
              <a:spcBef>
                <a:spcPts val="0"/>
              </a:spcBef>
              <a:spcAft>
                <a:spcPts val="0"/>
              </a:spcAft>
              <a:buSzPts val="3300"/>
              <a:buNone/>
              <a:defRPr sz="3300"/>
            </a:lvl1pPr>
            <a:lvl2pPr lvl="1">
              <a:spcBef>
                <a:spcPts val="0"/>
              </a:spcBef>
              <a:spcAft>
                <a:spcPts val="0"/>
              </a:spcAft>
              <a:buSzPts val="3300"/>
              <a:buNone/>
              <a:defRPr sz="3300"/>
            </a:lvl2pPr>
            <a:lvl3pPr lvl="2">
              <a:spcBef>
                <a:spcPts val="0"/>
              </a:spcBef>
              <a:spcAft>
                <a:spcPts val="0"/>
              </a:spcAft>
              <a:buSzPts val="3300"/>
              <a:buNone/>
              <a:defRPr sz="3300"/>
            </a:lvl3pPr>
            <a:lvl4pPr lvl="3">
              <a:spcBef>
                <a:spcPts val="0"/>
              </a:spcBef>
              <a:spcAft>
                <a:spcPts val="0"/>
              </a:spcAft>
              <a:buSzPts val="3300"/>
              <a:buNone/>
              <a:defRPr sz="3300"/>
            </a:lvl4pPr>
            <a:lvl5pPr lvl="4">
              <a:spcBef>
                <a:spcPts val="0"/>
              </a:spcBef>
              <a:spcAft>
                <a:spcPts val="0"/>
              </a:spcAft>
              <a:buSzPts val="3300"/>
              <a:buNone/>
              <a:defRPr sz="3300"/>
            </a:lvl5pPr>
            <a:lvl6pPr lvl="5">
              <a:spcBef>
                <a:spcPts val="0"/>
              </a:spcBef>
              <a:spcAft>
                <a:spcPts val="0"/>
              </a:spcAft>
              <a:buSzPts val="3300"/>
              <a:buNone/>
              <a:defRPr sz="3300"/>
            </a:lvl6pPr>
            <a:lvl7pPr lvl="6">
              <a:spcBef>
                <a:spcPts val="0"/>
              </a:spcBef>
              <a:spcAft>
                <a:spcPts val="0"/>
              </a:spcAft>
              <a:buSzPts val="3300"/>
              <a:buNone/>
              <a:defRPr sz="3300"/>
            </a:lvl7pPr>
            <a:lvl8pPr lvl="7">
              <a:spcBef>
                <a:spcPts val="0"/>
              </a:spcBef>
              <a:spcAft>
                <a:spcPts val="0"/>
              </a:spcAft>
              <a:buSzPts val="3300"/>
              <a:buNone/>
              <a:defRPr sz="3300"/>
            </a:lvl8pPr>
            <a:lvl9pPr lvl="8">
              <a:spcBef>
                <a:spcPts val="0"/>
              </a:spcBef>
              <a:spcAft>
                <a:spcPts val="0"/>
              </a:spcAft>
              <a:buSzPts val="3300"/>
              <a:buNone/>
              <a:defRPr sz="3300"/>
            </a:lvl9pPr>
          </a:lstStyle>
          <a:p/>
        </p:txBody>
      </p:sp>
      <p:sp>
        <p:nvSpPr>
          <p:cNvPr id="30" name="Google Shape;30;p7"/>
          <p:cNvSpPr txBox="1"/>
          <p:nvPr>
            <p:ph idx="1" type="body"/>
          </p:nvPr>
        </p:nvSpPr>
        <p:spPr>
          <a:xfrm>
            <a:off x="257705" y="2820535"/>
            <a:ext cx="2321700" cy="6453300"/>
          </a:xfrm>
          <a:prstGeom prst="rect">
            <a:avLst/>
          </a:prstGeom>
        </p:spPr>
        <p:txBody>
          <a:bodyPr anchorCtr="0" anchor="t" bIns="124375" lIns="124375" spcFirstLastPara="1" rIns="124375" wrap="square" tIns="124375">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p7"/>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13690"/>
            <a:ext cx="5264700" cy="8303400"/>
          </a:xfrm>
          <a:prstGeom prst="rect">
            <a:avLst/>
          </a:prstGeom>
        </p:spPr>
        <p:txBody>
          <a:bodyPr anchorCtr="0" anchor="ctr" bIns="124375" lIns="124375" spcFirstLastPara="1" rIns="124375" wrap="square" tIns="124375">
            <a:normAutofit/>
          </a:bodyPr>
          <a:lstStyle>
            <a:lvl1pPr lvl="0">
              <a:spcBef>
                <a:spcPts val="0"/>
              </a:spcBef>
              <a:spcAft>
                <a:spcPts val="0"/>
              </a:spcAft>
              <a:buSzPts val="6500"/>
              <a:buNone/>
              <a:defRPr sz="6500"/>
            </a:lvl1pPr>
            <a:lvl2pPr lvl="1">
              <a:spcBef>
                <a:spcPts val="0"/>
              </a:spcBef>
              <a:spcAft>
                <a:spcPts val="0"/>
              </a:spcAft>
              <a:buSzPts val="6500"/>
              <a:buNone/>
              <a:defRPr sz="6500"/>
            </a:lvl2pPr>
            <a:lvl3pPr lvl="2">
              <a:spcBef>
                <a:spcPts val="0"/>
              </a:spcBef>
              <a:spcAft>
                <a:spcPts val="0"/>
              </a:spcAft>
              <a:buSzPts val="6500"/>
              <a:buNone/>
              <a:defRPr sz="6500"/>
            </a:lvl3pPr>
            <a:lvl4pPr lvl="3">
              <a:spcBef>
                <a:spcPts val="0"/>
              </a:spcBef>
              <a:spcAft>
                <a:spcPts val="0"/>
              </a:spcAft>
              <a:buSzPts val="6500"/>
              <a:buNone/>
              <a:defRPr sz="6500"/>
            </a:lvl4pPr>
            <a:lvl5pPr lvl="4">
              <a:spcBef>
                <a:spcPts val="0"/>
              </a:spcBef>
              <a:spcAft>
                <a:spcPts val="0"/>
              </a:spcAft>
              <a:buSzPts val="6500"/>
              <a:buNone/>
              <a:defRPr sz="6500"/>
            </a:lvl5pPr>
            <a:lvl6pPr lvl="5">
              <a:spcBef>
                <a:spcPts val="0"/>
              </a:spcBef>
              <a:spcAft>
                <a:spcPts val="0"/>
              </a:spcAft>
              <a:buSzPts val="6500"/>
              <a:buNone/>
              <a:defRPr sz="6500"/>
            </a:lvl6pPr>
            <a:lvl7pPr lvl="6">
              <a:spcBef>
                <a:spcPts val="0"/>
              </a:spcBef>
              <a:spcAft>
                <a:spcPts val="0"/>
              </a:spcAft>
              <a:buSzPts val="6500"/>
              <a:buNone/>
              <a:defRPr sz="6500"/>
            </a:lvl7pPr>
            <a:lvl8pPr lvl="7">
              <a:spcBef>
                <a:spcPts val="0"/>
              </a:spcBef>
              <a:spcAft>
                <a:spcPts val="0"/>
              </a:spcAft>
              <a:buSzPts val="6500"/>
              <a:buNone/>
              <a:defRPr sz="6500"/>
            </a:lvl8pPr>
            <a:lvl9pPr lvl="8">
              <a:spcBef>
                <a:spcPts val="0"/>
              </a:spcBef>
              <a:spcAft>
                <a:spcPts val="0"/>
              </a:spcAft>
              <a:buSzPts val="6500"/>
              <a:buNone/>
              <a:defRPr sz="6500"/>
            </a:lvl9pPr>
          </a:lstStyle>
          <a:p/>
        </p:txBody>
      </p:sp>
      <p:sp>
        <p:nvSpPr>
          <p:cNvPr id="34" name="Google Shape;34;p8"/>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54"/>
            <a:ext cx="3780000" cy="10440000"/>
          </a:xfrm>
          <a:prstGeom prst="rect">
            <a:avLst/>
          </a:prstGeom>
          <a:solidFill>
            <a:schemeClr val="lt2"/>
          </a:solidFill>
          <a:ln>
            <a:noFill/>
          </a:ln>
        </p:spPr>
        <p:txBody>
          <a:bodyPr anchorCtr="0" anchor="ctr" bIns="124375" lIns="124375" spcFirstLastPara="1" rIns="124375" wrap="square" tIns="1243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03032"/>
            <a:ext cx="3344400" cy="30087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5700"/>
              <a:buNone/>
              <a:defRPr sz="5700"/>
            </a:lvl1pPr>
            <a:lvl2pPr lvl="1" algn="ctr">
              <a:spcBef>
                <a:spcPts val="0"/>
              </a:spcBef>
              <a:spcAft>
                <a:spcPts val="0"/>
              </a:spcAft>
              <a:buSzPts val="5700"/>
              <a:buNone/>
              <a:defRPr sz="5700"/>
            </a:lvl2pPr>
            <a:lvl3pPr lvl="2" algn="ctr">
              <a:spcBef>
                <a:spcPts val="0"/>
              </a:spcBef>
              <a:spcAft>
                <a:spcPts val="0"/>
              </a:spcAft>
              <a:buSzPts val="5700"/>
              <a:buNone/>
              <a:defRPr sz="5700"/>
            </a:lvl3pPr>
            <a:lvl4pPr lvl="3" algn="ctr">
              <a:spcBef>
                <a:spcPts val="0"/>
              </a:spcBef>
              <a:spcAft>
                <a:spcPts val="0"/>
              </a:spcAft>
              <a:buSzPts val="5700"/>
              <a:buNone/>
              <a:defRPr sz="5700"/>
            </a:lvl4pPr>
            <a:lvl5pPr lvl="4" algn="ctr">
              <a:spcBef>
                <a:spcPts val="0"/>
              </a:spcBef>
              <a:spcAft>
                <a:spcPts val="0"/>
              </a:spcAft>
              <a:buSzPts val="5700"/>
              <a:buNone/>
              <a:defRPr sz="5700"/>
            </a:lvl5pPr>
            <a:lvl6pPr lvl="5" algn="ctr">
              <a:spcBef>
                <a:spcPts val="0"/>
              </a:spcBef>
              <a:spcAft>
                <a:spcPts val="0"/>
              </a:spcAft>
              <a:buSzPts val="5700"/>
              <a:buNone/>
              <a:defRPr sz="5700"/>
            </a:lvl6pPr>
            <a:lvl7pPr lvl="6" algn="ctr">
              <a:spcBef>
                <a:spcPts val="0"/>
              </a:spcBef>
              <a:spcAft>
                <a:spcPts val="0"/>
              </a:spcAft>
              <a:buSzPts val="5700"/>
              <a:buNone/>
              <a:defRPr sz="5700"/>
            </a:lvl7pPr>
            <a:lvl8pPr lvl="7" algn="ctr">
              <a:spcBef>
                <a:spcPts val="0"/>
              </a:spcBef>
              <a:spcAft>
                <a:spcPts val="0"/>
              </a:spcAft>
              <a:buSzPts val="5700"/>
              <a:buNone/>
              <a:defRPr sz="5700"/>
            </a:lvl8pPr>
            <a:lvl9pPr lvl="8" algn="ctr">
              <a:spcBef>
                <a:spcPts val="0"/>
              </a:spcBef>
              <a:spcAft>
                <a:spcPts val="0"/>
              </a:spcAft>
              <a:buSzPts val="5700"/>
              <a:buNone/>
              <a:defRPr sz="5700"/>
            </a:lvl9pPr>
          </a:lstStyle>
          <a:p/>
        </p:txBody>
      </p:sp>
      <p:sp>
        <p:nvSpPr>
          <p:cNvPr id="38" name="Google Shape;38;p9"/>
          <p:cNvSpPr txBox="1"/>
          <p:nvPr>
            <p:ph idx="1" type="subTitle"/>
          </p:nvPr>
        </p:nvSpPr>
        <p:spPr>
          <a:xfrm>
            <a:off x="219508" y="5689531"/>
            <a:ext cx="3344400" cy="25068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2900"/>
              <a:buNone/>
              <a:defRPr sz="2900"/>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p:txBody>
      </p:sp>
      <p:sp>
        <p:nvSpPr>
          <p:cNvPr id="39" name="Google Shape;39;p9"/>
          <p:cNvSpPr txBox="1"/>
          <p:nvPr>
            <p:ph idx="2" type="body"/>
          </p:nvPr>
        </p:nvSpPr>
        <p:spPr>
          <a:xfrm>
            <a:off x="4083839" y="1469689"/>
            <a:ext cx="3172500" cy="7500300"/>
          </a:xfrm>
          <a:prstGeom prst="rect">
            <a:avLst/>
          </a:prstGeom>
        </p:spPr>
        <p:txBody>
          <a:bodyPr anchorCtr="0" anchor="ctr"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0" name="Google Shape;40;p9"/>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586994"/>
            <a:ext cx="4959900" cy="1228200"/>
          </a:xfrm>
          <a:prstGeom prst="rect">
            <a:avLst/>
          </a:prstGeom>
        </p:spPr>
        <p:txBody>
          <a:bodyPr anchorCtr="0" anchor="ctr" bIns="124375" lIns="124375" spcFirstLastPara="1" rIns="124375" wrap="square" tIns="124375">
            <a:normAutofit/>
          </a:bodyPr>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a:spcBef>
                <a:spcPts val="0"/>
              </a:spcBef>
              <a:spcAft>
                <a:spcPts val="0"/>
              </a:spcAft>
              <a:buClr>
                <a:schemeClr val="dk1"/>
              </a:buClr>
              <a:buSzPts val="3800"/>
              <a:buNone/>
              <a:defRPr sz="3800">
                <a:solidFill>
                  <a:schemeClr val="dk1"/>
                </a:solidFill>
              </a:defRPr>
            </a:lvl1pPr>
            <a:lvl2pPr lvl="1">
              <a:spcBef>
                <a:spcPts val="0"/>
              </a:spcBef>
              <a:spcAft>
                <a:spcPts val="0"/>
              </a:spcAft>
              <a:buClr>
                <a:schemeClr val="dk1"/>
              </a:buClr>
              <a:buSzPts val="3800"/>
              <a:buNone/>
              <a:defRPr sz="3800">
                <a:solidFill>
                  <a:schemeClr val="dk1"/>
                </a:solidFill>
              </a:defRPr>
            </a:lvl2pPr>
            <a:lvl3pPr lvl="2">
              <a:spcBef>
                <a:spcPts val="0"/>
              </a:spcBef>
              <a:spcAft>
                <a:spcPts val="0"/>
              </a:spcAft>
              <a:buClr>
                <a:schemeClr val="dk1"/>
              </a:buClr>
              <a:buSzPts val="3800"/>
              <a:buNone/>
              <a:defRPr sz="3800">
                <a:solidFill>
                  <a:schemeClr val="dk1"/>
                </a:solidFill>
              </a:defRPr>
            </a:lvl3pPr>
            <a:lvl4pPr lvl="3">
              <a:spcBef>
                <a:spcPts val="0"/>
              </a:spcBef>
              <a:spcAft>
                <a:spcPts val="0"/>
              </a:spcAft>
              <a:buClr>
                <a:schemeClr val="dk1"/>
              </a:buClr>
              <a:buSzPts val="3800"/>
              <a:buNone/>
              <a:defRPr sz="3800">
                <a:solidFill>
                  <a:schemeClr val="dk1"/>
                </a:solidFill>
              </a:defRPr>
            </a:lvl4pPr>
            <a:lvl5pPr lvl="4">
              <a:spcBef>
                <a:spcPts val="0"/>
              </a:spcBef>
              <a:spcAft>
                <a:spcPts val="0"/>
              </a:spcAft>
              <a:buClr>
                <a:schemeClr val="dk1"/>
              </a:buClr>
              <a:buSzPts val="3800"/>
              <a:buNone/>
              <a:defRPr sz="3800">
                <a:solidFill>
                  <a:schemeClr val="dk1"/>
                </a:solidFill>
              </a:defRPr>
            </a:lvl5pPr>
            <a:lvl6pPr lvl="5">
              <a:spcBef>
                <a:spcPts val="0"/>
              </a:spcBef>
              <a:spcAft>
                <a:spcPts val="0"/>
              </a:spcAft>
              <a:buClr>
                <a:schemeClr val="dk1"/>
              </a:buClr>
              <a:buSzPts val="3800"/>
              <a:buNone/>
              <a:defRPr sz="3800">
                <a:solidFill>
                  <a:schemeClr val="dk1"/>
                </a:solidFill>
              </a:defRPr>
            </a:lvl6pPr>
            <a:lvl7pPr lvl="6">
              <a:spcBef>
                <a:spcPts val="0"/>
              </a:spcBef>
              <a:spcAft>
                <a:spcPts val="0"/>
              </a:spcAft>
              <a:buClr>
                <a:schemeClr val="dk1"/>
              </a:buClr>
              <a:buSzPts val="3800"/>
              <a:buNone/>
              <a:defRPr sz="3800">
                <a:solidFill>
                  <a:schemeClr val="dk1"/>
                </a:solidFill>
              </a:defRPr>
            </a:lvl7pPr>
            <a:lvl8pPr lvl="7">
              <a:spcBef>
                <a:spcPts val="0"/>
              </a:spcBef>
              <a:spcAft>
                <a:spcPts val="0"/>
              </a:spcAft>
              <a:buClr>
                <a:schemeClr val="dk1"/>
              </a:buClr>
              <a:buSzPts val="3800"/>
              <a:buNone/>
              <a:defRPr sz="3800">
                <a:solidFill>
                  <a:schemeClr val="dk1"/>
                </a:solidFill>
              </a:defRPr>
            </a:lvl8pPr>
            <a:lvl9pPr lvl="8">
              <a:spcBef>
                <a:spcPts val="0"/>
              </a:spcBef>
              <a:spcAft>
                <a:spcPts val="0"/>
              </a:spcAft>
              <a:buClr>
                <a:schemeClr val="dk1"/>
              </a:buClr>
              <a:buSzPts val="3800"/>
              <a:buNone/>
              <a:defRPr sz="3800">
                <a:solidFill>
                  <a:schemeClr val="dk1"/>
                </a:solidFill>
              </a:defRPr>
            </a:lvl9pPr>
          </a:lstStyle>
          <a:p/>
        </p:txBody>
      </p:sp>
      <p:sp>
        <p:nvSpPr>
          <p:cNvPr id="7" name="Google Shape;7;p1"/>
          <p:cNvSpPr txBox="1"/>
          <p:nvPr>
            <p:ph idx="1" type="body"/>
          </p:nvPr>
        </p:nvSpPr>
        <p:spPr>
          <a:xfrm>
            <a:off x="257705" y="2339232"/>
            <a:ext cx="7044600" cy="6934200"/>
          </a:xfrm>
          <a:prstGeom prst="rect">
            <a:avLst/>
          </a:prstGeom>
          <a:noFill/>
          <a:ln>
            <a:noFill/>
          </a:ln>
        </p:spPr>
        <p:txBody>
          <a:bodyPr anchorCtr="0" anchor="t" bIns="124375" lIns="124375" spcFirstLastPara="1" rIns="124375" wrap="square" tIns="124375">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lvl="0" algn="r">
              <a:buNone/>
              <a:defRPr sz="1400">
                <a:solidFill>
                  <a:schemeClr val="dk2"/>
                </a:solidFill>
              </a:defRPr>
            </a:lvl1pPr>
            <a:lvl2pPr lvl="1" algn="r">
              <a:buNone/>
              <a:defRPr sz="1400">
                <a:solidFill>
                  <a:schemeClr val="dk2"/>
                </a:solidFill>
              </a:defRPr>
            </a:lvl2pPr>
            <a:lvl3pPr lvl="2" algn="r">
              <a:buNone/>
              <a:defRPr sz="1400">
                <a:solidFill>
                  <a:schemeClr val="dk2"/>
                </a:solidFill>
              </a:defRPr>
            </a:lvl3pPr>
            <a:lvl4pPr lvl="3" algn="r">
              <a:buNone/>
              <a:defRPr sz="1400">
                <a:solidFill>
                  <a:schemeClr val="dk2"/>
                </a:solidFill>
              </a:defRPr>
            </a:lvl4pPr>
            <a:lvl5pPr lvl="4" algn="r">
              <a:buNone/>
              <a:defRPr sz="1400">
                <a:solidFill>
                  <a:schemeClr val="dk2"/>
                </a:solidFill>
              </a:defRPr>
            </a:lvl5pPr>
            <a:lvl6pPr lvl="5" algn="r">
              <a:buNone/>
              <a:defRPr sz="1400">
                <a:solidFill>
                  <a:schemeClr val="dk2"/>
                </a:solidFill>
              </a:defRPr>
            </a:lvl6pPr>
            <a:lvl7pPr lvl="6" algn="r">
              <a:buNone/>
              <a:defRPr sz="1400">
                <a:solidFill>
                  <a:schemeClr val="dk2"/>
                </a:solidFill>
              </a:defRPr>
            </a:lvl7pPr>
            <a:lvl8pPr lvl="7" algn="r">
              <a:buNone/>
              <a:defRPr sz="1400">
                <a:solidFill>
                  <a:schemeClr val="dk2"/>
                </a:solidFill>
              </a:defRPr>
            </a:lvl8pPr>
            <a:lvl9pPr lvl="8" algn="r">
              <a:buNone/>
              <a:defRPr sz="1400">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5.jpg"/><Relationship Id="rId7"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744438" y="2206625"/>
            <a:ext cx="6071100" cy="55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l" sz="2400">
                <a:solidFill>
                  <a:srgbClr val="7ED957"/>
                </a:solidFill>
                <a:latin typeface="Lobster Two"/>
                <a:ea typeface="Lobster Two"/>
                <a:cs typeface="Lobster Two"/>
                <a:sym typeface="Lobster Two"/>
              </a:rPr>
              <a:t>Grade 0 Newsletter - March in Review</a:t>
            </a:r>
            <a:endParaRPr sz="2400">
              <a:solidFill>
                <a:srgbClr val="7ED957"/>
              </a:solidFill>
              <a:latin typeface="Lobster Two"/>
              <a:ea typeface="Lobster Two"/>
              <a:cs typeface="Lobster Two"/>
              <a:sym typeface="Lobster Two"/>
            </a:endParaRPr>
          </a:p>
        </p:txBody>
      </p:sp>
      <p:sp>
        <p:nvSpPr>
          <p:cNvPr id="55" name="Google Shape;55;p13"/>
          <p:cNvSpPr txBox="1"/>
          <p:nvPr/>
        </p:nvSpPr>
        <p:spPr>
          <a:xfrm>
            <a:off x="418400" y="2866400"/>
            <a:ext cx="2563800" cy="9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p:txBody>
      </p:sp>
      <p:sp>
        <p:nvSpPr>
          <p:cNvPr id="56" name="Google Shape;56;p13"/>
          <p:cNvSpPr txBox="1"/>
          <p:nvPr/>
        </p:nvSpPr>
        <p:spPr>
          <a:xfrm>
            <a:off x="333900" y="2677325"/>
            <a:ext cx="2261100" cy="2075700"/>
          </a:xfrm>
          <a:prstGeom prst="rect">
            <a:avLst/>
          </a:prstGeom>
          <a:noFill/>
          <a:ln>
            <a:noFill/>
          </a:ln>
        </p:spPr>
        <p:txBody>
          <a:bodyPr anchorCtr="0" anchor="t" bIns="91425" lIns="91425" spcFirstLastPara="1" rIns="91425" wrap="square" tIns="91425">
            <a:noAutofit/>
          </a:bodyPr>
          <a:lstStyle/>
          <a:p>
            <a:pPr indent="0" lvl="0" marL="0" rtl="0" algn="ctr">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Introduction</a:t>
            </a:r>
            <a:endParaRPr b="1" sz="1200">
              <a:solidFill>
                <a:schemeClr val="dk1"/>
              </a:solidFill>
              <a:latin typeface="Century Gothic"/>
              <a:ea typeface="Century Gothic"/>
              <a:cs typeface="Century Gothic"/>
              <a:sym typeface="Century Gothic"/>
            </a:endParaRPr>
          </a:p>
          <a:p>
            <a:pPr indent="0" lvl="0" marL="0" rtl="0" algn="l">
              <a:spcBef>
                <a:spcPts val="10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Leprechauns came to visit us in the month of St. Patrick’s Day and oh, how generous they were! We also took a field trip to Smart Kids Planet to learn about </a:t>
            </a:r>
            <a:r>
              <a:rPr lang="pl" sz="1200">
                <a:solidFill>
                  <a:schemeClr val="dk1"/>
                </a:solidFill>
                <a:latin typeface="Century Gothic"/>
                <a:ea typeface="Century Gothic"/>
                <a:cs typeface="Century Gothic"/>
                <a:sym typeface="Century Gothic"/>
              </a:rPr>
              <a:t>internet</a:t>
            </a:r>
            <a:r>
              <a:rPr lang="pl" sz="1200">
                <a:solidFill>
                  <a:schemeClr val="dk1"/>
                </a:solidFill>
                <a:latin typeface="Century Gothic"/>
                <a:ea typeface="Century Gothic"/>
                <a:cs typeface="Century Gothic"/>
                <a:sym typeface="Century Gothic"/>
              </a:rPr>
              <a:t> safety and of course, play!</a:t>
            </a:r>
            <a:endParaRPr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t/>
            </a:r>
            <a:endParaRPr sz="1200">
              <a:solidFill>
                <a:schemeClr val="accent2"/>
              </a:solidFill>
              <a:latin typeface="Century Gothic"/>
              <a:ea typeface="Century Gothic"/>
              <a:cs typeface="Century Gothic"/>
              <a:sym typeface="Century Gothic"/>
            </a:endParaRPr>
          </a:p>
        </p:txBody>
      </p:sp>
      <p:sp>
        <p:nvSpPr>
          <p:cNvPr id="57" name="Google Shape;57;p13"/>
          <p:cNvSpPr txBox="1"/>
          <p:nvPr/>
        </p:nvSpPr>
        <p:spPr>
          <a:xfrm>
            <a:off x="2603900" y="2677325"/>
            <a:ext cx="2261100" cy="2075700"/>
          </a:xfrm>
          <a:prstGeom prst="rect">
            <a:avLst/>
          </a:prstGeom>
          <a:noFill/>
          <a:ln>
            <a:noFill/>
          </a:ln>
        </p:spPr>
        <p:txBody>
          <a:bodyPr anchorCtr="0" anchor="t" bIns="91425" lIns="91425" spcFirstLastPara="1" rIns="91425" wrap="square" tIns="91425">
            <a:noAutofit/>
          </a:bodyPr>
          <a:lstStyle/>
          <a:p>
            <a:pPr indent="457200" lvl="0" marL="0" rtl="0" algn="l">
              <a:spcBef>
                <a:spcPts val="500"/>
              </a:spcBef>
              <a:spcAft>
                <a:spcPts val="0"/>
              </a:spcAft>
              <a:buNone/>
            </a:pPr>
            <a:r>
              <a:rPr b="1" lang="pl" sz="1200">
                <a:solidFill>
                  <a:schemeClr val="dk1"/>
                </a:solidFill>
                <a:latin typeface="Century Gothic"/>
                <a:ea typeface="Century Gothic"/>
                <a:cs typeface="Century Gothic"/>
                <a:sym typeface="Century Gothic"/>
              </a:rPr>
              <a:t>Mathematics</a:t>
            </a:r>
            <a:endParaRPr b="1" sz="1200">
              <a:solidFill>
                <a:schemeClr val="dk1"/>
              </a:solidFill>
              <a:latin typeface="Century Gothic"/>
              <a:ea typeface="Century Gothic"/>
              <a:cs typeface="Century Gothic"/>
              <a:sym typeface="Century Gothic"/>
            </a:endParaRPr>
          </a:p>
          <a:p>
            <a:pPr indent="0" lvl="0" marL="0" rtl="0" algn="l">
              <a:spcBef>
                <a:spcPts val="1000"/>
              </a:spcBef>
              <a:spcAft>
                <a:spcPts val="0"/>
              </a:spcAft>
              <a:buNone/>
            </a:pPr>
            <a:r>
              <a:rPr lang="pl" sz="1200">
                <a:solidFill>
                  <a:schemeClr val="dk1"/>
                </a:solidFill>
                <a:latin typeface="Century Gothic"/>
                <a:ea typeface="Century Gothic"/>
                <a:cs typeface="Century Gothic"/>
                <a:sym typeface="Century Gothic"/>
              </a:rPr>
              <a:t>We continued solving story problems after singing our “STEP Problem Solving Song” and also had an introduction to even and odd numbers and graphing. We </a:t>
            </a:r>
            <a:r>
              <a:rPr lang="pl" sz="1200">
                <a:solidFill>
                  <a:schemeClr val="dk1"/>
                </a:solidFill>
                <a:latin typeface="Century Gothic"/>
                <a:ea typeface="Century Gothic"/>
                <a:cs typeface="Century Gothic"/>
                <a:sym typeface="Century Gothic"/>
              </a:rPr>
              <a:t>reviewed</a:t>
            </a:r>
            <a:r>
              <a:rPr lang="pl" sz="1200">
                <a:solidFill>
                  <a:schemeClr val="dk1"/>
                </a:solidFill>
                <a:latin typeface="Century Gothic"/>
                <a:ea typeface="Century Gothic"/>
                <a:cs typeface="Century Gothic"/>
                <a:sym typeface="Century Gothic"/>
              </a:rPr>
              <a:t> simple subtraction </a:t>
            </a:r>
            <a:r>
              <a:rPr lang="pl" sz="1200">
                <a:solidFill>
                  <a:schemeClr val="dk1"/>
                </a:solidFill>
                <a:latin typeface="Century Gothic"/>
                <a:ea typeface="Century Gothic"/>
                <a:cs typeface="Century Gothic"/>
                <a:sym typeface="Century Gothic"/>
              </a:rPr>
              <a:t>and</a:t>
            </a:r>
            <a:r>
              <a:rPr lang="pl" sz="1200">
                <a:solidFill>
                  <a:schemeClr val="dk1"/>
                </a:solidFill>
                <a:latin typeface="Century Gothic"/>
                <a:ea typeface="Century Gothic"/>
                <a:cs typeface="Century Gothic"/>
                <a:sym typeface="Century Gothic"/>
              </a:rPr>
              <a:t> addition too!</a:t>
            </a:r>
            <a:endParaRPr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58" name="Google Shape;58;p13"/>
          <p:cNvSpPr txBox="1"/>
          <p:nvPr/>
        </p:nvSpPr>
        <p:spPr>
          <a:xfrm>
            <a:off x="4965025" y="2677325"/>
            <a:ext cx="2261100" cy="276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accent2"/>
                </a:solidFill>
                <a:latin typeface="Century Gothic"/>
                <a:ea typeface="Century Gothic"/>
                <a:cs typeface="Century Gothic"/>
                <a:sym typeface="Century Gothic"/>
              </a:rPr>
              <a:t>Science</a:t>
            </a:r>
            <a:endParaRPr b="1" sz="1200">
              <a:solidFill>
                <a:schemeClr val="accent2"/>
              </a:solidFill>
              <a:latin typeface="Century Gothic"/>
              <a:ea typeface="Century Gothic"/>
              <a:cs typeface="Century Gothic"/>
              <a:sym typeface="Century Gothic"/>
            </a:endParaRPr>
          </a:p>
          <a:p>
            <a:pPr indent="0" lvl="0" marL="0" rtl="0" algn="just">
              <a:spcBef>
                <a:spcPts val="1000"/>
              </a:spcBef>
              <a:spcAft>
                <a:spcPts val="0"/>
              </a:spcAft>
              <a:buNone/>
            </a:pPr>
            <a:r>
              <a:rPr lang="pl" sz="1200">
                <a:solidFill>
                  <a:schemeClr val="accent2"/>
                </a:solidFill>
                <a:latin typeface="Century Gothic"/>
                <a:ea typeface="Century Gothic"/>
                <a:cs typeface="Century Gothic"/>
                <a:sym typeface="Century Gothic"/>
              </a:rPr>
              <a:t>This month, we explored the solar system, stars, and the life cycle of a star. We also looked at constellations and zodiac signs. Students enjoyed learning how stars form patterns in the sky. They also created drawings of their zodiac signs based on their birthdays!</a:t>
            </a:r>
            <a:endParaRPr sz="1200">
              <a:solidFill>
                <a:schemeClr val="accent2"/>
              </a:solidFill>
              <a:latin typeface="Century Gothic"/>
              <a:ea typeface="Century Gothic"/>
              <a:cs typeface="Century Gothic"/>
              <a:sym typeface="Century Gothic"/>
            </a:endParaRPr>
          </a:p>
          <a:p>
            <a:pPr indent="0" lvl="0" marL="0" rtl="0" algn="just">
              <a:spcBef>
                <a:spcPts val="1000"/>
              </a:spcBef>
              <a:spcAft>
                <a:spcPts val="1000"/>
              </a:spcAft>
              <a:buNone/>
            </a:pPr>
            <a:r>
              <a:t/>
            </a:r>
            <a:endParaRPr sz="1200">
              <a:solidFill>
                <a:schemeClr val="accent2"/>
              </a:solidFill>
              <a:latin typeface="Century Gothic"/>
              <a:ea typeface="Century Gothic"/>
              <a:cs typeface="Century Gothic"/>
              <a:sym typeface="Century Gothic"/>
            </a:endParaRPr>
          </a:p>
        </p:txBody>
      </p:sp>
      <p:sp>
        <p:nvSpPr>
          <p:cNvPr id="59" name="Google Shape;59;p13"/>
          <p:cNvSpPr txBox="1"/>
          <p:nvPr/>
        </p:nvSpPr>
        <p:spPr>
          <a:xfrm>
            <a:off x="310525" y="4568913"/>
            <a:ext cx="2193300" cy="31107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Language Arts</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This month we learned rhyming words and blends! We finished our Dr. Seuss series and read many of his books, like “Oh the Places You’ll Go” and “One Fish Two Fish Red Fish Blue Fish.” We wrote silly poems in the style of Dr. Seuss and brainstormed the places we might be when we grow up. Finally, we learned about nouns with our groovy noun song!</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60" name="Google Shape;60;p13"/>
          <p:cNvSpPr txBox="1"/>
          <p:nvPr/>
        </p:nvSpPr>
        <p:spPr>
          <a:xfrm>
            <a:off x="2603875" y="4839725"/>
            <a:ext cx="2261100" cy="25833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Social Studies</a:t>
            </a:r>
            <a:endParaRPr b="1"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We learned all about the calendar including: days of the week, months of the year and dates! We practiced our calendar reading skills and even learned the difference between the US and Polish calendar. Can you guess what it is?</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5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61" name="Google Shape;61;p13"/>
          <p:cNvSpPr txBox="1"/>
          <p:nvPr/>
        </p:nvSpPr>
        <p:spPr>
          <a:xfrm>
            <a:off x="5169800" y="5594525"/>
            <a:ext cx="2261100" cy="2272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pl" sz="1200">
                <a:solidFill>
                  <a:schemeClr val="dk1"/>
                </a:solidFill>
                <a:latin typeface="Century Gothic"/>
                <a:ea typeface="Century Gothic"/>
                <a:cs typeface="Century Gothic"/>
                <a:sym typeface="Century Gothic"/>
              </a:rPr>
              <a:t>Art</a:t>
            </a:r>
            <a:endParaRPr b="1" sz="1200">
              <a:solidFill>
                <a:schemeClr val="dk1"/>
              </a:solidFill>
              <a:latin typeface="Century Gothic"/>
              <a:ea typeface="Century Gothic"/>
              <a:cs typeface="Century Gothic"/>
              <a:sym typeface="Century Gothic"/>
            </a:endParaRPr>
          </a:p>
          <a:p>
            <a:pPr indent="0" lvl="0" marL="0" rtl="0" algn="l">
              <a:lnSpc>
                <a:spcPct val="100000"/>
              </a:lnSpc>
              <a:spcBef>
                <a:spcPts val="1000"/>
              </a:spcBef>
              <a:spcAft>
                <a:spcPts val="1000"/>
              </a:spcAft>
              <a:buNone/>
            </a:pPr>
            <a:r>
              <a:rPr lang="pl" sz="1200">
                <a:solidFill>
                  <a:schemeClr val="dk1"/>
                </a:solidFill>
                <a:latin typeface="Century Gothic"/>
                <a:ea typeface="Century Gothic"/>
                <a:cs typeface="Century Gothic"/>
                <a:sym typeface="Century Gothic"/>
              </a:rPr>
              <a:t>We created leprechaun elaborate leprechaun traps with an array of materials and gold coins from self-hardening clay to celebrate St. Patrick’s Day! We also made our own Dr. Seuss bookmarks and painted our hands to </a:t>
            </a:r>
            <a:r>
              <a:rPr lang="pl" sz="1200">
                <a:solidFill>
                  <a:schemeClr val="dk1"/>
                </a:solidFill>
                <a:latin typeface="Century Gothic"/>
                <a:ea typeface="Century Gothic"/>
                <a:cs typeface="Century Gothic"/>
                <a:sym typeface="Century Gothic"/>
              </a:rPr>
              <a:t>create</a:t>
            </a:r>
            <a:r>
              <a:rPr lang="pl" sz="1200">
                <a:solidFill>
                  <a:schemeClr val="dk1"/>
                </a:solidFill>
                <a:latin typeface="Century Gothic"/>
                <a:ea typeface="Century Gothic"/>
                <a:cs typeface="Century Gothic"/>
                <a:sym typeface="Century Gothic"/>
              </a:rPr>
              <a:t> our own red fish and blue fish!</a:t>
            </a:r>
            <a:endParaRPr b="1" sz="1200">
              <a:solidFill>
                <a:schemeClr val="accent2"/>
              </a:solidFill>
              <a:latin typeface="Caveat"/>
              <a:ea typeface="Caveat"/>
              <a:cs typeface="Caveat"/>
              <a:sym typeface="Caveat"/>
            </a:endParaRPr>
          </a:p>
        </p:txBody>
      </p:sp>
      <p:sp>
        <p:nvSpPr>
          <p:cNvPr id="62" name="Google Shape;62;p13"/>
          <p:cNvSpPr txBox="1"/>
          <p:nvPr/>
        </p:nvSpPr>
        <p:spPr>
          <a:xfrm>
            <a:off x="239097" y="7683650"/>
            <a:ext cx="45522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2000">
                <a:solidFill>
                  <a:srgbClr val="7ED957"/>
                </a:solidFill>
                <a:latin typeface="Lobster Two"/>
                <a:ea typeface="Lobster Two"/>
                <a:cs typeface="Lobster Two"/>
                <a:sym typeface="Lobster Two"/>
              </a:rPr>
              <a:t>Pictures, pictures, pictures!</a:t>
            </a:r>
            <a:endParaRPr sz="2000">
              <a:solidFill>
                <a:srgbClr val="7ED957"/>
              </a:solidFill>
              <a:latin typeface="Lobster Two"/>
              <a:ea typeface="Lobster Two"/>
              <a:cs typeface="Lobster Two"/>
              <a:sym typeface="Lobster Two"/>
            </a:endParaRPr>
          </a:p>
        </p:txBody>
      </p:sp>
      <p:sp>
        <p:nvSpPr>
          <p:cNvPr id="63" name="Google Shape;63;p13"/>
          <p:cNvSpPr txBox="1"/>
          <p:nvPr/>
        </p:nvSpPr>
        <p:spPr>
          <a:xfrm>
            <a:off x="5186900" y="8088175"/>
            <a:ext cx="2261100" cy="36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accent2"/>
                </a:solidFill>
                <a:latin typeface="Century Gothic"/>
                <a:ea typeface="Century Gothic"/>
                <a:cs typeface="Century Gothic"/>
                <a:sym typeface="Century Gothic"/>
              </a:rPr>
              <a:t>Important Dates:</a:t>
            </a:r>
            <a:endParaRPr b="1" sz="1200">
              <a:solidFill>
                <a:schemeClr val="accent2"/>
              </a:solidFill>
              <a:latin typeface="Century Gothic"/>
              <a:ea typeface="Century Gothic"/>
              <a:cs typeface="Century Gothic"/>
              <a:sym typeface="Century Gothic"/>
            </a:endParaRPr>
          </a:p>
        </p:txBody>
      </p:sp>
      <p:sp>
        <p:nvSpPr>
          <p:cNvPr id="64" name="Google Shape;64;p13"/>
          <p:cNvSpPr txBox="1"/>
          <p:nvPr/>
        </p:nvSpPr>
        <p:spPr>
          <a:xfrm>
            <a:off x="5169800" y="8413625"/>
            <a:ext cx="2295300" cy="1901700"/>
          </a:xfrm>
          <a:prstGeom prst="rect">
            <a:avLst/>
          </a:prstGeom>
          <a:noFill/>
          <a:ln>
            <a:noFill/>
          </a:ln>
        </p:spPr>
        <p:txBody>
          <a:bodyPr anchorCtr="0" anchor="t" bIns="91425" lIns="91425" spcFirstLastPara="1" rIns="91425" wrap="square" tIns="91425">
            <a:noAutofit/>
          </a:bodyPr>
          <a:lstStyle/>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April 7th - Parent-Teacher Meetings</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April 17th-22nd - Easter Break (school closed)</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May 1st-2nd - Labor Day Holiday</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500"/>
              </a:spcAft>
              <a:buClr>
                <a:schemeClr val="dk1"/>
              </a:buClr>
              <a:buSzPts val="1100"/>
              <a:buFont typeface="Arial"/>
              <a:buNone/>
            </a:pPr>
            <a:r>
              <a:rPr lang="pl" sz="1200">
                <a:solidFill>
                  <a:schemeClr val="dk1"/>
                </a:solidFill>
                <a:latin typeface="Century Gothic"/>
                <a:ea typeface="Century Gothic"/>
                <a:cs typeface="Century Gothic"/>
                <a:sym typeface="Century Gothic"/>
              </a:rPr>
              <a:t>May 22nd - Around the World project</a:t>
            </a:r>
            <a:endParaRPr sz="1200">
              <a:solidFill>
                <a:schemeClr val="dk1"/>
              </a:solidFill>
              <a:latin typeface="Century Gothic"/>
              <a:ea typeface="Century Gothic"/>
              <a:cs typeface="Century Gothic"/>
              <a:sym typeface="Century Gothic"/>
            </a:endParaRPr>
          </a:p>
        </p:txBody>
      </p:sp>
      <p:sp>
        <p:nvSpPr>
          <p:cNvPr id="65" name="Google Shape;65;p13"/>
          <p:cNvSpPr txBox="1"/>
          <p:nvPr/>
        </p:nvSpPr>
        <p:spPr>
          <a:xfrm>
            <a:off x="276225" y="7886700"/>
            <a:ext cx="4438800" cy="23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chemeClr val="dk2"/>
              </a:solidFill>
            </a:endParaRPr>
          </a:p>
        </p:txBody>
      </p:sp>
      <p:pic>
        <p:nvPicPr>
          <p:cNvPr id="66" name="Google Shape;66;p13"/>
          <p:cNvPicPr preferRelativeResize="0"/>
          <p:nvPr/>
        </p:nvPicPr>
        <p:blipFill rotWithShape="1">
          <a:blip r:embed="rId3">
            <a:alphaModFix/>
          </a:blip>
          <a:srcRect b="0" l="495" r="485" t="0"/>
          <a:stretch/>
        </p:blipFill>
        <p:spPr>
          <a:xfrm rot="-5400000">
            <a:off x="2527364" y="7692263"/>
            <a:ext cx="3067299" cy="2065176"/>
          </a:xfrm>
          <a:prstGeom prst="rect">
            <a:avLst/>
          </a:prstGeom>
          <a:noFill/>
          <a:ln>
            <a:noFill/>
          </a:ln>
        </p:spPr>
      </p:pic>
      <p:pic>
        <p:nvPicPr>
          <p:cNvPr id="67" name="Google Shape;67;p13"/>
          <p:cNvPicPr preferRelativeResize="0"/>
          <p:nvPr/>
        </p:nvPicPr>
        <p:blipFill rotWithShape="1">
          <a:blip r:embed="rId4">
            <a:alphaModFix/>
          </a:blip>
          <a:srcRect b="15167" l="0" r="0" t="15160"/>
          <a:stretch/>
        </p:blipFill>
        <p:spPr>
          <a:xfrm>
            <a:off x="173100" y="8367950"/>
            <a:ext cx="2688824" cy="1873375"/>
          </a:xfrm>
          <a:prstGeom prst="rect">
            <a:avLst/>
          </a:prstGeom>
          <a:noFill/>
          <a:ln>
            <a:noFill/>
          </a:ln>
        </p:spPr>
      </p:pic>
      <p:pic>
        <p:nvPicPr>
          <p:cNvPr id="68" name="Google Shape;68;p13"/>
          <p:cNvPicPr preferRelativeResize="0"/>
          <p:nvPr/>
        </p:nvPicPr>
        <p:blipFill rotWithShape="1">
          <a:blip r:embed="rId3">
            <a:alphaModFix/>
          </a:blip>
          <a:srcRect b="0" l="3908" r="3908" t="0"/>
          <a:stretch/>
        </p:blipFill>
        <p:spPr>
          <a:xfrm>
            <a:off x="173100" y="8257500"/>
            <a:ext cx="2743149" cy="1983824"/>
          </a:xfrm>
          <a:prstGeom prst="rect">
            <a:avLst/>
          </a:prstGeom>
          <a:noFill/>
          <a:ln>
            <a:noFill/>
          </a:ln>
        </p:spPr>
      </p:pic>
      <p:pic>
        <p:nvPicPr>
          <p:cNvPr id="69" name="Google Shape;69;p13"/>
          <p:cNvPicPr preferRelativeResize="0"/>
          <p:nvPr/>
        </p:nvPicPr>
        <p:blipFill>
          <a:blip r:embed="rId5">
            <a:alphaModFix/>
          </a:blip>
          <a:stretch>
            <a:fillRect/>
          </a:stretch>
        </p:blipFill>
        <p:spPr>
          <a:xfrm>
            <a:off x="1891500" y="159075"/>
            <a:ext cx="4339017" cy="1901825"/>
          </a:xfrm>
          <a:prstGeom prst="rect">
            <a:avLst/>
          </a:prstGeom>
          <a:noFill/>
          <a:ln>
            <a:noFill/>
          </a:ln>
        </p:spPr>
      </p:pic>
      <p:pic>
        <p:nvPicPr>
          <p:cNvPr id="70" name="Google Shape;70;p13" title="IMG_3079.jpeg"/>
          <p:cNvPicPr preferRelativeResize="0"/>
          <p:nvPr/>
        </p:nvPicPr>
        <p:blipFill>
          <a:blip r:embed="rId6">
            <a:alphaModFix/>
          </a:blip>
          <a:stretch>
            <a:fillRect/>
          </a:stretch>
        </p:blipFill>
        <p:spPr>
          <a:xfrm>
            <a:off x="181350" y="8257500"/>
            <a:ext cx="2743148" cy="1983825"/>
          </a:xfrm>
          <a:prstGeom prst="rect">
            <a:avLst/>
          </a:prstGeom>
          <a:noFill/>
          <a:ln>
            <a:noFill/>
          </a:ln>
        </p:spPr>
      </p:pic>
      <p:pic>
        <p:nvPicPr>
          <p:cNvPr id="71" name="Google Shape;71;p13" title="IMG_3078.jpeg"/>
          <p:cNvPicPr preferRelativeResize="0"/>
          <p:nvPr/>
        </p:nvPicPr>
        <p:blipFill>
          <a:blip r:embed="rId7">
            <a:alphaModFix/>
          </a:blip>
          <a:stretch>
            <a:fillRect/>
          </a:stretch>
        </p:blipFill>
        <p:spPr>
          <a:xfrm rot="-5400000">
            <a:off x="2526788" y="7690313"/>
            <a:ext cx="3069824" cy="2066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