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948">
          <p15:clr>
            <a:srgbClr val="000000"/>
          </p15:clr>
        </p15:guide>
      </p15:sldGuideLst>
    </p:ext>
    <p:ext uri="GoogleSlidesCustomDataVersion2">
      <go:slidesCustomData xmlns:go="http://customooxmlschemas.google.com/" r:id="rId12" roundtripDataSignature="AMtx7mi0LFFPVh5RMMnkV4nBFgFQK6of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9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2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437124b229_0_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437124b229_0_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g3437124b229_0_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437124b229_0_45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437124b229_0_45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3437124b229_0_45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437124b229_0_6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437124b229_0_6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3437124b229_0_6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278b2e2f7a_0_6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g3278b2e2f7a_0_6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" name="Google Shape;143;g3278b2e2f7a_0_6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437124b229_0_78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437124b229_0_78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3437124b229_0_78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1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9" Type="http://schemas.openxmlformats.org/officeDocument/2006/relationships/image" Target="../media/image2.png"/><Relationship Id="rId5" Type="http://schemas.openxmlformats.org/officeDocument/2006/relationships/image" Target="../media/image18.jpg"/><Relationship Id="rId6" Type="http://schemas.openxmlformats.org/officeDocument/2006/relationships/image" Target="../media/image12.jpg"/><Relationship Id="rId7" Type="http://schemas.openxmlformats.org/officeDocument/2006/relationships/image" Target="../media/image5.jpg"/><Relationship Id="rId8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9.jpg"/><Relationship Id="rId9" Type="http://schemas.openxmlformats.org/officeDocument/2006/relationships/image" Target="../media/image2.png"/><Relationship Id="rId5" Type="http://schemas.openxmlformats.org/officeDocument/2006/relationships/image" Target="../media/image7.jpg"/><Relationship Id="rId6" Type="http://schemas.openxmlformats.org/officeDocument/2006/relationships/image" Target="../media/image6.jpg"/><Relationship Id="rId7" Type="http://schemas.openxmlformats.org/officeDocument/2006/relationships/image" Target="../media/image11.jpg"/><Relationship Id="rId8" Type="http://schemas.openxmlformats.org/officeDocument/2006/relationships/image" Target="../media/image2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16.jpg"/><Relationship Id="rId9" Type="http://schemas.openxmlformats.org/officeDocument/2006/relationships/image" Target="../media/image2.png"/><Relationship Id="rId5" Type="http://schemas.openxmlformats.org/officeDocument/2006/relationships/image" Target="../media/image15.jpg"/><Relationship Id="rId6" Type="http://schemas.openxmlformats.org/officeDocument/2006/relationships/image" Target="../media/image13.jpg"/><Relationship Id="rId7" Type="http://schemas.openxmlformats.org/officeDocument/2006/relationships/image" Target="../media/image10.jpg"/><Relationship Id="rId8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Relationship Id="rId4" Type="http://schemas.openxmlformats.org/officeDocument/2006/relationships/image" Target="../media/image17.jpg"/><Relationship Id="rId5" Type="http://schemas.openxmlformats.org/officeDocument/2006/relationships/image" Target="../media/image26.jpg"/><Relationship Id="rId6" Type="http://schemas.openxmlformats.org/officeDocument/2006/relationships/image" Target="../media/image31.jpg"/><Relationship Id="rId7" Type="http://schemas.openxmlformats.org/officeDocument/2006/relationships/image" Target="../media/image2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Relationship Id="rId4" Type="http://schemas.openxmlformats.org/officeDocument/2006/relationships/image" Target="../media/image27.jpg"/><Relationship Id="rId5" Type="http://schemas.openxmlformats.org/officeDocument/2006/relationships/image" Target="../media/image30.jpg"/><Relationship Id="rId6" Type="http://schemas.openxmlformats.org/officeDocument/2006/relationships/image" Target="../media/image24.jpg"/><Relationship Id="rId7" Type="http://schemas.openxmlformats.org/officeDocument/2006/relationships/image" Target="../media/image21.png"/><Relationship Id="rId8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39.png"/><Relationship Id="rId11" Type="http://schemas.openxmlformats.org/officeDocument/2006/relationships/image" Target="../media/image41.jpg"/><Relationship Id="rId10" Type="http://schemas.openxmlformats.org/officeDocument/2006/relationships/image" Target="../media/image32.jpg"/><Relationship Id="rId13" Type="http://schemas.openxmlformats.org/officeDocument/2006/relationships/image" Target="../media/image42.jpg"/><Relationship Id="rId1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jpg"/><Relationship Id="rId4" Type="http://schemas.openxmlformats.org/officeDocument/2006/relationships/image" Target="../media/image33.jpg"/><Relationship Id="rId9" Type="http://schemas.openxmlformats.org/officeDocument/2006/relationships/image" Target="../media/image40.jpg"/><Relationship Id="rId15" Type="http://schemas.openxmlformats.org/officeDocument/2006/relationships/image" Target="../media/image44.jpg"/><Relationship Id="rId14" Type="http://schemas.openxmlformats.org/officeDocument/2006/relationships/image" Target="../media/image45.jpg"/><Relationship Id="rId17" Type="http://schemas.openxmlformats.org/officeDocument/2006/relationships/image" Target="../media/image48.jpg"/><Relationship Id="rId16" Type="http://schemas.openxmlformats.org/officeDocument/2006/relationships/image" Target="../media/image43.jpg"/><Relationship Id="rId5" Type="http://schemas.openxmlformats.org/officeDocument/2006/relationships/image" Target="../media/image28.jpg"/><Relationship Id="rId19" Type="http://schemas.openxmlformats.org/officeDocument/2006/relationships/image" Target="../media/image47.jpg"/><Relationship Id="rId6" Type="http://schemas.openxmlformats.org/officeDocument/2006/relationships/image" Target="../media/image34.jpg"/><Relationship Id="rId18" Type="http://schemas.openxmlformats.org/officeDocument/2006/relationships/image" Target="../media/image46.jpg"/><Relationship Id="rId7" Type="http://schemas.openxmlformats.org/officeDocument/2006/relationships/image" Target="../media/image37.jpg"/><Relationship Id="rId8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title="IMG_5414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3813" y="1314075"/>
            <a:ext cx="3272269" cy="245420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>
            <p:ph type="title"/>
          </p:nvPr>
        </p:nvSpPr>
        <p:spPr>
          <a:xfrm>
            <a:off x="78925" y="86675"/>
            <a:ext cx="652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our class in March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 naszej klasie w marcu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omic Sans MS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2103750" y="3852700"/>
            <a:ext cx="44586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" title="IMG_3117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14075"/>
            <a:ext cx="3272269" cy="245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title="IMG_5482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768300"/>
            <a:ext cx="3272269" cy="245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title="IMG_5628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72269" y="3768300"/>
            <a:ext cx="3272269" cy="245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title="IMG_5740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71733" y="1314100"/>
            <a:ext cx="3272269" cy="245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title="IMG_5747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71750" y="3768275"/>
            <a:ext cx="3272248" cy="245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15625" y="2417304"/>
            <a:ext cx="278950" cy="30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28050" y="2250029"/>
            <a:ext cx="278950" cy="30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g3437124b229_0_0" title="IMG_3169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6948" y="3011325"/>
            <a:ext cx="4185999" cy="313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3437124b229_0_0" title="IMG_3144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46024" y="1193451"/>
            <a:ext cx="3709798" cy="278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3437124b229_0_0" title="IMG_3160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4375" y="1111088"/>
            <a:ext cx="3819628" cy="28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3437124b229_0_0" title="IMG_3133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975800"/>
            <a:ext cx="3322399" cy="24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3437124b229_0_0" title="IMG_3126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80425" y="3943900"/>
            <a:ext cx="3060675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3437124b229_0_0" title="IMG_3122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80275" y="1047388"/>
            <a:ext cx="2244100" cy="299212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3437124b229_0_0"/>
          <p:cNvSpPr txBox="1"/>
          <p:nvPr/>
        </p:nvSpPr>
        <p:spPr>
          <a:xfrm>
            <a:off x="529425" y="291100"/>
            <a:ext cx="5451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Smart Kids Planet !</a:t>
            </a:r>
            <a:endParaRPr/>
          </a:p>
        </p:txBody>
      </p:sp>
      <p:pic>
        <p:nvPicPr>
          <p:cNvPr id="110" name="Google Shape;110;g3437124b229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4900" y="4792029"/>
            <a:ext cx="278950" cy="30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3437124b229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81850" y="4344200"/>
            <a:ext cx="305274" cy="337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437124b229_0_45"/>
          <p:cNvSpPr txBox="1"/>
          <p:nvPr/>
        </p:nvSpPr>
        <p:spPr>
          <a:xfrm>
            <a:off x="0" y="101600"/>
            <a:ext cx="6326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Solar system, space and stars</a:t>
            </a:r>
            <a:endParaRPr/>
          </a:p>
        </p:txBody>
      </p:sp>
      <p:pic>
        <p:nvPicPr>
          <p:cNvPr id="118" name="Google Shape;118;g3437124b229_0_45" title="IMG_5073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31100"/>
            <a:ext cx="3330529" cy="249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3437124b229_0_45" title="IMG_5082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3384550"/>
            <a:ext cx="2181400" cy="290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3437124b229_0_45" title="IMG_5478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1400" y="3152734"/>
            <a:ext cx="2321925" cy="309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3437124b229_0_45" title="IMG_5688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29275" y="3327400"/>
            <a:ext cx="2114726" cy="2819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3437124b229_0_45" title="IMG_5693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03325" y="2880698"/>
            <a:ext cx="2525948" cy="336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3437124b229_0_45" title="IMG_5697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52275" y="698975"/>
            <a:ext cx="1991724" cy="265562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3437124b229_0_45"/>
          <p:cNvSpPr txBox="1"/>
          <p:nvPr/>
        </p:nvSpPr>
        <p:spPr>
          <a:xfrm>
            <a:off x="3392050" y="931100"/>
            <a:ext cx="3698700" cy="19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3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During science we made our own </a:t>
            </a:r>
            <a:r>
              <a:rPr b="1" lang="pl-PL" sz="23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constellations</a:t>
            </a:r>
            <a:r>
              <a:rPr b="1" lang="pl-PL" sz="23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, we know all the plantes in Solar system and we know more about stars !</a:t>
            </a:r>
            <a:endParaRPr sz="2300"/>
          </a:p>
        </p:txBody>
      </p:sp>
      <p:pic>
        <p:nvPicPr>
          <p:cNvPr id="125" name="Google Shape;125;g3437124b229_0_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18025" y="3699997"/>
            <a:ext cx="547850" cy="60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437124b229_0_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9450" y="3868648"/>
            <a:ext cx="243051" cy="26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3437124b229_0_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96425" y="3038299"/>
            <a:ext cx="382676" cy="423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437124b229_0_60"/>
          <p:cNvSpPr txBox="1"/>
          <p:nvPr/>
        </p:nvSpPr>
        <p:spPr>
          <a:xfrm>
            <a:off x="482600" y="165100"/>
            <a:ext cx="5425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Dr. Seuss Books !</a:t>
            </a:r>
            <a:endParaRPr/>
          </a:p>
        </p:txBody>
      </p:sp>
      <p:pic>
        <p:nvPicPr>
          <p:cNvPr id="134" name="Google Shape;134;g3437124b229_0_60" title="IMG_523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05702"/>
            <a:ext cx="3621673" cy="271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3437124b229_0_60" title="IMG_5267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5549" y="3621950"/>
            <a:ext cx="3418460" cy="256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3437124b229_0_60" title="IMG_5420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429000"/>
            <a:ext cx="3621673" cy="2716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3437124b229_0_60" title="IMG_5741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22326" y="905700"/>
            <a:ext cx="3621673" cy="271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3437124b229_0_60" title="IMG_5904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37525" y="3160500"/>
            <a:ext cx="2343149" cy="312422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3437124b229_0_60"/>
          <p:cNvSpPr txBox="1"/>
          <p:nvPr/>
        </p:nvSpPr>
        <p:spPr>
          <a:xfrm>
            <a:off x="3621675" y="905700"/>
            <a:ext cx="20067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0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Lots of reading, having fun and playing ! We </a:t>
            </a:r>
            <a:r>
              <a:rPr b="1" lang="pl-PL" sz="20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recommend</a:t>
            </a:r>
            <a:r>
              <a:rPr b="1" lang="pl-PL" sz="20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Dr. Seuss to everybody</a:t>
            </a:r>
            <a:endParaRPr sz="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278b2e2f7a_0_6"/>
          <p:cNvSpPr txBox="1"/>
          <p:nvPr/>
        </p:nvSpPr>
        <p:spPr>
          <a:xfrm>
            <a:off x="1077000" y="104850"/>
            <a:ext cx="5815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Wiosna w pełni </a:t>
            </a:r>
            <a:endParaRPr/>
          </a:p>
        </p:txBody>
      </p:sp>
      <p:pic>
        <p:nvPicPr>
          <p:cNvPr id="146" name="Google Shape;146;g3278b2e2f7a_0_6" title="IMG_5898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1950"/>
            <a:ext cx="4090476" cy="3067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278b2e2f7a_0_6" title="IMG_5812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37000"/>
            <a:ext cx="2764051" cy="352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3278b2e2f7a_0_6" title="IMG_5883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8375" y="652100"/>
            <a:ext cx="4155625" cy="5540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3278b2e2f7a_0_6" title="IMG_5480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4048" y="3260999"/>
            <a:ext cx="2224324" cy="296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3278b2e2f7a_0_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70949" y="781950"/>
            <a:ext cx="2224327" cy="223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3278b2e2f7a_0_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21125" y="3891701"/>
            <a:ext cx="181575" cy="20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3278b2e2f7a_0_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80725" y="3260988"/>
            <a:ext cx="303650" cy="33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3278b2e2f7a_0_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83775" y="3185951"/>
            <a:ext cx="303650" cy="33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3278b2e2f7a_0_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15275" y="3092976"/>
            <a:ext cx="303650" cy="33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3278b2e2f7a_0_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00600" y="1891463"/>
            <a:ext cx="303650" cy="33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g3437124b229_0_78" title="IMG_5577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5825" y="851251"/>
            <a:ext cx="1512526" cy="2016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3437124b229_0_78" title="IMG_5559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5575" y="2569112"/>
            <a:ext cx="1512526" cy="201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3437124b229_0_78"/>
          <p:cNvSpPr txBox="1"/>
          <p:nvPr/>
        </p:nvSpPr>
        <p:spPr>
          <a:xfrm>
            <a:off x="0" y="152400"/>
            <a:ext cx="62634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9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Poznajcie nasze ulubione zabawki </a:t>
            </a:r>
            <a:endParaRPr sz="1100"/>
          </a:p>
        </p:txBody>
      </p:sp>
      <p:pic>
        <p:nvPicPr>
          <p:cNvPr id="164" name="Google Shape;164;g3437124b229_0_78" title="IMG_5487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918876"/>
            <a:ext cx="1473024" cy="196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3437124b229_0_78" title="IMG_5493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882900"/>
            <a:ext cx="1473024" cy="196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3437124b229_0_78" title="IMG_5496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4846925"/>
            <a:ext cx="1473024" cy="1964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3437124b229_0_78" title="IMG_5502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9525" y="918874"/>
            <a:ext cx="1473024" cy="1964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3437124b229_0_78" title="IMG_5512.jpe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49025" y="2882900"/>
            <a:ext cx="1473024" cy="196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3437124b229_0_78" title="IMG_5518.jpe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82550" y="851238"/>
            <a:ext cx="1473024" cy="1964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3437124b229_0_78" title="IMG_5523.jpe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09525" y="4775366"/>
            <a:ext cx="1473024" cy="1964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3437124b229_0_78" title="IMG_5529.jpe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882550" y="2595454"/>
            <a:ext cx="1473024" cy="1964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3437124b229_0_78" title="IMG_5533.jpe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862800" y="4239725"/>
            <a:ext cx="1512526" cy="201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3437124b229_0_78" title="IMG_5549.jpe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375325" y="4292375"/>
            <a:ext cx="1473024" cy="1964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3437124b229_0_78" title="IMG_5584.jpe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68100" y="4380349"/>
            <a:ext cx="1591699" cy="212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3437124b229_0_78" title="IMG_5595.jpeg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868100" y="2367863"/>
            <a:ext cx="1591699" cy="2122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3437124b229_0_78" title="IMG_5612.jpeg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459800" y="4459475"/>
            <a:ext cx="1684201" cy="2245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3437124b229_0_78" title="IMG_5625.jpeg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459800" y="2244525"/>
            <a:ext cx="1684201" cy="2245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3437124b229_0_78" title="IMG_5627.jpeg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848350" y="783600"/>
            <a:ext cx="2232899" cy="167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3437124b229_0_7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015825" y="783600"/>
            <a:ext cx="1859368" cy="146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2019-03-19T10:27:49Z</dcterms:created>
  <dc:creator>KK</dc:creator>
</cp:coreProperties>
</file>